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98" r:id="rId6"/>
    <p:sldId id="258" r:id="rId7"/>
    <p:sldId id="310" r:id="rId8"/>
    <p:sldId id="308" r:id="rId9"/>
    <p:sldId id="299" r:id="rId10"/>
    <p:sldId id="293" r:id="rId11"/>
    <p:sldId id="302" r:id="rId12"/>
    <p:sldId id="303" r:id="rId13"/>
    <p:sldId id="305" r:id="rId14"/>
    <p:sldId id="304" r:id="rId15"/>
    <p:sldId id="294" r:id="rId16"/>
    <p:sldId id="300" r:id="rId17"/>
    <p:sldId id="279" r:id="rId18"/>
    <p:sldId id="286" r:id="rId19"/>
    <p:sldId id="275" r:id="rId20"/>
    <p:sldId id="301" r:id="rId21"/>
    <p:sldId id="280" r:id="rId22"/>
    <p:sldId id="30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0BF83-1087-437F-B141-09F4B150E831}" v="465" dt="2023-07-09T16:51:17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7" autoAdjust="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04F30-014C-46E3-9000-C557C5BAF594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16DA0A7-40A0-4B7C-9D9A-660ED5C214E3}">
      <dgm:prSet/>
      <dgm:spPr/>
      <dgm:t>
        <a:bodyPr/>
        <a:lstStyle/>
        <a:p>
          <a:r>
            <a:rPr lang="nl-NL" b="1" baseline="0" noProof="0" dirty="0"/>
            <a:t>Bereid het startgesprek voor door de eerste zes dia’s te lezen</a:t>
          </a:r>
          <a:endParaRPr lang="nl-NL" noProof="0" dirty="0"/>
        </a:p>
      </dgm:t>
    </dgm:pt>
    <dgm:pt modelId="{0E6A0AEA-98F9-4BE1-B9CA-0739E7E90202}" type="parTrans" cxnId="{87FDEB0E-A64F-4758-A9FA-C24EA0FE2A11}">
      <dgm:prSet/>
      <dgm:spPr/>
      <dgm:t>
        <a:bodyPr/>
        <a:lstStyle/>
        <a:p>
          <a:endParaRPr lang="en-US"/>
        </a:p>
      </dgm:t>
    </dgm:pt>
    <dgm:pt modelId="{5EA19E3B-757C-46C2-A422-73860FBB65F0}" type="sibTrans" cxnId="{87FDEB0E-A64F-4758-A9FA-C24EA0FE2A11}">
      <dgm:prSet/>
      <dgm:spPr/>
      <dgm:t>
        <a:bodyPr/>
        <a:lstStyle/>
        <a:p>
          <a:endParaRPr lang="en-US"/>
        </a:p>
      </dgm:t>
    </dgm:pt>
    <dgm:pt modelId="{031488DD-F1AF-4296-A506-CC41D7EE9F74}">
      <dgm:prSet/>
      <dgm:spPr/>
      <dgm:t>
        <a:bodyPr/>
        <a:lstStyle/>
        <a:p>
          <a:r>
            <a:rPr lang="nl-NL" b="1" noProof="0" dirty="0"/>
            <a:t>Voer het gesprek met je ouders en coach.</a:t>
          </a:r>
        </a:p>
      </dgm:t>
    </dgm:pt>
    <dgm:pt modelId="{1B2DCBA5-E2E5-4F09-8A1E-A2907A148541}" type="parTrans" cxnId="{B7F84532-D243-4A16-B442-B31EB8093A24}">
      <dgm:prSet/>
      <dgm:spPr/>
      <dgm:t>
        <a:bodyPr/>
        <a:lstStyle/>
        <a:p>
          <a:endParaRPr lang="nl-NL"/>
        </a:p>
      </dgm:t>
    </dgm:pt>
    <dgm:pt modelId="{98CD3A72-F7BE-44B5-9DD4-4BE30EDB3A78}" type="sibTrans" cxnId="{B7F84532-D243-4A16-B442-B31EB8093A24}">
      <dgm:prSet/>
      <dgm:spPr/>
      <dgm:t>
        <a:bodyPr/>
        <a:lstStyle/>
        <a:p>
          <a:endParaRPr lang="nl-NL"/>
        </a:p>
      </dgm:t>
    </dgm:pt>
    <dgm:pt modelId="{669B1EF8-CD60-4C8F-84CC-36EC7E94633D}">
      <dgm:prSet/>
      <dgm:spPr/>
      <dgm:t>
        <a:bodyPr/>
        <a:lstStyle/>
        <a:p>
          <a:r>
            <a:rPr lang="nl-NL" b="1" baseline="0" noProof="0" dirty="0"/>
            <a:t>Lees je eigen doelen van dit jaar nog eens door.</a:t>
          </a:r>
          <a:endParaRPr lang="nl-NL" noProof="0" dirty="0"/>
        </a:p>
      </dgm:t>
    </dgm:pt>
    <dgm:pt modelId="{62FA0156-B855-4988-A1DC-8CE4DC7A0D46}" type="sibTrans" cxnId="{7CB05841-3BD7-43F6-98A2-B2A6ADC0594B}">
      <dgm:prSet/>
      <dgm:spPr/>
      <dgm:t>
        <a:bodyPr/>
        <a:lstStyle/>
        <a:p>
          <a:endParaRPr lang="en-US"/>
        </a:p>
      </dgm:t>
    </dgm:pt>
    <dgm:pt modelId="{6ACAE4EB-DB4A-441B-B576-566778C44E15}" type="parTrans" cxnId="{7CB05841-3BD7-43F6-98A2-B2A6ADC0594B}">
      <dgm:prSet/>
      <dgm:spPr/>
      <dgm:t>
        <a:bodyPr/>
        <a:lstStyle/>
        <a:p>
          <a:endParaRPr lang="en-US"/>
        </a:p>
      </dgm:t>
    </dgm:pt>
    <dgm:pt modelId="{A1AAF283-DEBD-4EBD-BBE9-93426160C955}">
      <dgm:prSet/>
      <dgm:spPr/>
      <dgm:t>
        <a:bodyPr/>
        <a:lstStyle/>
        <a:p>
          <a:r>
            <a:rPr lang="nl-NL" b="1" baseline="0" noProof="0" dirty="0"/>
            <a:t>Vul de opdrachten (vanaf dia 7) in deze </a:t>
          </a:r>
          <a:r>
            <a:rPr lang="nl-NL" b="1" baseline="0" noProof="0" dirty="0" err="1"/>
            <a:t>powerpoint</a:t>
          </a:r>
          <a:r>
            <a:rPr lang="nl-NL" b="1" baseline="0" noProof="0" dirty="0"/>
            <a:t> in</a:t>
          </a:r>
          <a:endParaRPr lang="nl-NL" noProof="0" dirty="0"/>
        </a:p>
      </dgm:t>
    </dgm:pt>
    <dgm:pt modelId="{309359AF-1B2D-4D13-BAF8-6F1DF1F1F3CF}" type="parTrans" cxnId="{10D1614C-753E-4569-A1C5-B3DFCC60CD04}">
      <dgm:prSet/>
      <dgm:spPr/>
      <dgm:t>
        <a:bodyPr/>
        <a:lstStyle/>
        <a:p>
          <a:endParaRPr lang="nl-NL"/>
        </a:p>
      </dgm:t>
    </dgm:pt>
    <dgm:pt modelId="{AC3D5A45-9A22-4D4C-B2C5-6C309E290134}" type="sibTrans" cxnId="{10D1614C-753E-4569-A1C5-B3DFCC60CD04}">
      <dgm:prSet/>
      <dgm:spPr/>
      <dgm:t>
        <a:bodyPr/>
        <a:lstStyle/>
        <a:p>
          <a:endParaRPr lang="nl-NL"/>
        </a:p>
      </dgm:t>
    </dgm:pt>
    <dgm:pt modelId="{1BC684D9-3482-41FF-B2C0-4E17DDC9E45C}">
      <dgm:prSet/>
      <dgm:spPr/>
      <dgm:t>
        <a:bodyPr/>
        <a:lstStyle/>
        <a:p>
          <a:r>
            <a:rPr lang="nl-NL" b="1" baseline="0" noProof="0"/>
            <a:t>Kies voor het startgesprek jouw nieuwe doelen. (max. 5!)</a:t>
          </a:r>
          <a:endParaRPr lang="nl-NL" noProof="0" dirty="0"/>
        </a:p>
      </dgm:t>
    </dgm:pt>
    <dgm:pt modelId="{3F0A7AA4-5240-484D-A321-B525B6353A87}" type="parTrans" cxnId="{0FCADA62-855C-49F2-BFF9-4F03C5D2B3BB}">
      <dgm:prSet/>
      <dgm:spPr/>
    </dgm:pt>
    <dgm:pt modelId="{4D7B5A4F-82F4-46A4-A097-73AE8132B884}" type="sibTrans" cxnId="{0FCADA62-855C-49F2-BFF9-4F03C5D2B3BB}">
      <dgm:prSet/>
      <dgm:spPr/>
    </dgm:pt>
    <dgm:pt modelId="{374A41A2-3F5D-41C1-B87E-47F5ED4DBE37}" type="pres">
      <dgm:prSet presAssocID="{C5404F30-014C-46E3-9000-C557C5BAF594}" presName="diagram" presStyleCnt="0">
        <dgm:presLayoutVars>
          <dgm:dir/>
          <dgm:resizeHandles val="exact"/>
        </dgm:presLayoutVars>
      </dgm:prSet>
      <dgm:spPr/>
    </dgm:pt>
    <dgm:pt modelId="{E22E7C50-7C31-490E-A1A5-2F28DFB4CE23}" type="pres">
      <dgm:prSet presAssocID="{669B1EF8-CD60-4C8F-84CC-36EC7E94633D}" presName="node" presStyleLbl="node1" presStyleIdx="0" presStyleCnt="5">
        <dgm:presLayoutVars>
          <dgm:bulletEnabled val="1"/>
        </dgm:presLayoutVars>
      </dgm:prSet>
      <dgm:spPr/>
    </dgm:pt>
    <dgm:pt modelId="{8D40556A-24FF-45AA-B035-2EBC9B1C97C6}" type="pres">
      <dgm:prSet presAssocID="{62FA0156-B855-4988-A1DC-8CE4DC7A0D46}" presName="sibTrans" presStyleCnt="0"/>
      <dgm:spPr/>
    </dgm:pt>
    <dgm:pt modelId="{9697DD00-AF37-43DB-9E9D-B8F491DF3F77}" type="pres">
      <dgm:prSet presAssocID="{1BC684D9-3482-41FF-B2C0-4E17DDC9E45C}" presName="node" presStyleLbl="node1" presStyleIdx="1" presStyleCnt="5">
        <dgm:presLayoutVars>
          <dgm:bulletEnabled val="1"/>
        </dgm:presLayoutVars>
      </dgm:prSet>
      <dgm:spPr/>
    </dgm:pt>
    <dgm:pt modelId="{E6D5E23A-2D1B-4F01-911E-D22107D3FC62}" type="pres">
      <dgm:prSet presAssocID="{4D7B5A4F-82F4-46A4-A097-73AE8132B884}" presName="sibTrans" presStyleCnt="0"/>
      <dgm:spPr/>
    </dgm:pt>
    <dgm:pt modelId="{9B6026C2-9E16-40FC-B248-D2553E828523}" type="pres">
      <dgm:prSet presAssocID="{816DA0A7-40A0-4B7C-9D9A-660ED5C214E3}" presName="node" presStyleLbl="node1" presStyleIdx="2" presStyleCnt="5">
        <dgm:presLayoutVars>
          <dgm:bulletEnabled val="1"/>
        </dgm:presLayoutVars>
      </dgm:prSet>
      <dgm:spPr/>
    </dgm:pt>
    <dgm:pt modelId="{764EE90C-092B-4F69-9D1E-0A1D9AE9E327}" type="pres">
      <dgm:prSet presAssocID="{5EA19E3B-757C-46C2-A422-73860FBB65F0}" presName="sibTrans" presStyleCnt="0"/>
      <dgm:spPr/>
    </dgm:pt>
    <dgm:pt modelId="{AD97848D-FD62-4275-8336-EF446B7F2393}" type="pres">
      <dgm:prSet presAssocID="{A1AAF283-DEBD-4EBD-BBE9-93426160C955}" presName="node" presStyleLbl="node1" presStyleIdx="3" presStyleCnt="5">
        <dgm:presLayoutVars>
          <dgm:bulletEnabled val="1"/>
        </dgm:presLayoutVars>
      </dgm:prSet>
      <dgm:spPr/>
    </dgm:pt>
    <dgm:pt modelId="{6A222CA5-9013-4096-85DA-B6667EAF4541}" type="pres">
      <dgm:prSet presAssocID="{AC3D5A45-9A22-4D4C-B2C5-6C309E290134}" presName="sibTrans" presStyleCnt="0"/>
      <dgm:spPr/>
    </dgm:pt>
    <dgm:pt modelId="{FE136F01-D761-46E1-BCD8-310345A60291}" type="pres">
      <dgm:prSet presAssocID="{031488DD-F1AF-4296-A506-CC41D7EE9F74}" presName="node" presStyleLbl="node1" presStyleIdx="4" presStyleCnt="5">
        <dgm:presLayoutVars>
          <dgm:bulletEnabled val="1"/>
        </dgm:presLayoutVars>
      </dgm:prSet>
      <dgm:spPr/>
    </dgm:pt>
  </dgm:ptLst>
  <dgm:cxnLst>
    <dgm:cxn modelId="{87FDEB0E-A64F-4758-A9FA-C24EA0FE2A11}" srcId="{C5404F30-014C-46E3-9000-C557C5BAF594}" destId="{816DA0A7-40A0-4B7C-9D9A-660ED5C214E3}" srcOrd="2" destOrd="0" parTransId="{0E6A0AEA-98F9-4BE1-B9CA-0739E7E90202}" sibTransId="{5EA19E3B-757C-46C2-A422-73860FBB65F0}"/>
    <dgm:cxn modelId="{B7F84532-D243-4A16-B442-B31EB8093A24}" srcId="{C5404F30-014C-46E3-9000-C557C5BAF594}" destId="{031488DD-F1AF-4296-A506-CC41D7EE9F74}" srcOrd="4" destOrd="0" parTransId="{1B2DCBA5-E2E5-4F09-8A1E-A2907A148541}" sibTransId="{98CD3A72-F7BE-44B5-9DD4-4BE30EDB3A78}"/>
    <dgm:cxn modelId="{7CB05841-3BD7-43F6-98A2-B2A6ADC0594B}" srcId="{C5404F30-014C-46E3-9000-C557C5BAF594}" destId="{669B1EF8-CD60-4C8F-84CC-36EC7E94633D}" srcOrd="0" destOrd="0" parTransId="{6ACAE4EB-DB4A-441B-B576-566778C44E15}" sibTransId="{62FA0156-B855-4988-A1DC-8CE4DC7A0D46}"/>
    <dgm:cxn modelId="{0FCADA62-855C-49F2-BFF9-4F03C5D2B3BB}" srcId="{C5404F30-014C-46E3-9000-C557C5BAF594}" destId="{1BC684D9-3482-41FF-B2C0-4E17DDC9E45C}" srcOrd="1" destOrd="0" parTransId="{3F0A7AA4-5240-484D-A321-B525B6353A87}" sibTransId="{4D7B5A4F-82F4-46A4-A097-73AE8132B884}"/>
    <dgm:cxn modelId="{2CF33965-7DC7-485F-AFB0-BEDDC95513D1}" type="presOf" srcId="{669B1EF8-CD60-4C8F-84CC-36EC7E94633D}" destId="{E22E7C50-7C31-490E-A1A5-2F28DFB4CE23}" srcOrd="0" destOrd="0" presId="urn:microsoft.com/office/officeart/2005/8/layout/default"/>
    <dgm:cxn modelId="{10D1614C-753E-4569-A1C5-B3DFCC60CD04}" srcId="{C5404F30-014C-46E3-9000-C557C5BAF594}" destId="{A1AAF283-DEBD-4EBD-BBE9-93426160C955}" srcOrd="3" destOrd="0" parTransId="{309359AF-1B2D-4D13-BAF8-6F1DF1F1F3CF}" sibTransId="{AC3D5A45-9A22-4D4C-B2C5-6C309E290134}"/>
    <dgm:cxn modelId="{CD28C582-5313-4865-BBD1-A3B222868D4B}" type="presOf" srcId="{A1AAF283-DEBD-4EBD-BBE9-93426160C955}" destId="{AD97848D-FD62-4275-8336-EF446B7F2393}" srcOrd="0" destOrd="0" presId="urn:microsoft.com/office/officeart/2005/8/layout/default"/>
    <dgm:cxn modelId="{955EA0A5-462C-408C-824E-677C3A6E176C}" type="presOf" srcId="{816DA0A7-40A0-4B7C-9D9A-660ED5C214E3}" destId="{9B6026C2-9E16-40FC-B248-D2553E828523}" srcOrd="0" destOrd="0" presId="urn:microsoft.com/office/officeart/2005/8/layout/default"/>
    <dgm:cxn modelId="{47B817A9-6957-49CE-B867-4DCEE5650C98}" type="presOf" srcId="{1BC684D9-3482-41FF-B2C0-4E17DDC9E45C}" destId="{9697DD00-AF37-43DB-9E9D-B8F491DF3F77}" srcOrd="0" destOrd="0" presId="urn:microsoft.com/office/officeart/2005/8/layout/default"/>
    <dgm:cxn modelId="{20B83FC5-164A-4039-AFF1-F0E711AE7698}" type="presOf" srcId="{C5404F30-014C-46E3-9000-C557C5BAF594}" destId="{374A41A2-3F5D-41C1-B87E-47F5ED4DBE37}" srcOrd="0" destOrd="0" presId="urn:microsoft.com/office/officeart/2005/8/layout/default"/>
    <dgm:cxn modelId="{03C815E8-D291-4BA4-8606-A0845E6C87BD}" type="presOf" srcId="{031488DD-F1AF-4296-A506-CC41D7EE9F74}" destId="{FE136F01-D761-46E1-BCD8-310345A60291}" srcOrd="0" destOrd="0" presId="urn:microsoft.com/office/officeart/2005/8/layout/default"/>
    <dgm:cxn modelId="{CDAC5AC1-FEB1-4C00-8D58-6F63CF0D08EF}" type="presParOf" srcId="{374A41A2-3F5D-41C1-B87E-47F5ED4DBE37}" destId="{E22E7C50-7C31-490E-A1A5-2F28DFB4CE23}" srcOrd="0" destOrd="0" presId="urn:microsoft.com/office/officeart/2005/8/layout/default"/>
    <dgm:cxn modelId="{E10163AC-D30D-49BA-84C9-87F75CFE083E}" type="presParOf" srcId="{374A41A2-3F5D-41C1-B87E-47F5ED4DBE37}" destId="{8D40556A-24FF-45AA-B035-2EBC9B1C97C6}" srcOrd="1" destOrd="0" presId="urn:microsoft.com/office/officeart/2005/8/layout/default"/>
    <dgm:cxn modelId="{E0658027-274C-44E3-8DCF-DE3545233B17}" type="presParOf" srcId="{374A41A2-3F5D-41C1-B87E-47F5ED4DBE37}" destId="{9697DD00-AF37-43DB-9E9D-B8F491DF3F77}" srcOrd="2" destOrd="0" presId="urn:microsoft.com/office/officeart/2005/8/layout/default"/>
    <dgm:cxn modelId="{773F55B7-4FD9-49AB-ACB5-BFB49F1DE81E}" type="presParOf" srcId="{374A41A2-3F5D-41C1-B87E-47F5ED4DBE37}" destId="{E6D5E23A-2D1B-4F01-911E-D22107D3FC62}" srcOrd="3" destOrd="0" presId="urn:microsoft.com/office/officeart/2005/8/layout/default"/>
    <dgm:cxn modelId="{ED4D616A-23F1-4B01-B492-4C8F91D0EED1}" type="presParOf" srcId="{374A41A2-3F5D-41C1-B87E-47F5ED4DBE37}" destId="{9B6026C2-9E16-40FC-B248-D2553E828523}" srcOrd="4" destOrd="0" presId="urn:microsoft.com/office/officeart/2005/8/layout/default"/>
    <dgm:cxn modelId="{AAA2179A-7D72-49DB-AC4E-73FD69A9D948}" type="presParOf" srcId="{374A41A2-3F5D-41C1-B87E-47F5ED4DBE37}" destId="{764EE90C-092B-4F69-9D1E-0A1D9AE9E327}" srcOrd="5" destOrd="0" presId="urn:microsoft.com/office/officeart/2005/8/layout/default"/>
    <dgm:cxn modelId="{113F6D02-650B-4728-A269-7AC8F825E041}" type="presParOf" srcId="{374A41A2-3F5D-41C1-B87E-47F5ED4DBE37}" destId="{AD97848D-FD62-4275-8336-EF446B7F2393}" srcOrd="6" destOrd="0" presId="urn:microsoft.com/office/officeart/2005/8/layout/default"/>
    <dgm:cxn modelId="{66CF5292-CF33-44E3-AE69-6900D676EE97}" type="presParOf" srcId="{374A41A2-3F5D-41C1-B87E-47F5ED4DBE37}" destId="{6A222CA5-9013-4096-85DA-B6667EAF4541}" srcOrd="7" destOrd="0" presId="urn:microsoft.com/office/officeart/2005/8/layout/default"/>
    <dgm:cxn modelId="{95F44DA3-8846-415E-A921-D9AB8DCA045D}" type="presParOf" srcId="{374A41A2-3F5D-41C1-B87E-47F5ED4DBE37}" destId="{FE136F01-D761-46E1-BCD8-310345A602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CE890-4128-4D0D-8478-53B9C5E01A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93CB5-141D-4717-A4E9-4A1CCC39B35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Foto's van en over</a:t>
          </a:r>
          <a:endParaRPr lang="en-US"/>
        </a:p>
      </dgm:t>
    </dgm:pt>
    <dgm:pt modelId="{F525DA8F-C990-4207-8FFF-65EFBB6A7F5B}" type="parTrans" cxnId="{45EF6DC9-7282-4170-948A-C413908C2FAC}">
      <dgm:prSet/>
      <dgm:spPr/>
      <dgm:t>
        <a:bodyPr/>
        <a:lstStyle/>
        <a:p>
          <a:endParaRPr lang="en-US"/>
        </a:p>
      </dgm:t>
    </dgm:pt>
    <dgm:pt modelId="{F5108BED-E71B-4A30-8691-6DFD5CADB888}" type="sibTrans" cxnId="{45EF6DC9-7282-4170-948A-C413908C2FAC}">
      <dgm:prSet/>
      <dgm:spPr/>
      <dgm:t>
        <a:bodyPr/>
        <a:lstStyle/>
        <a:p>
          <a:endParaRPr lang="en-US"/>
        </a:p>
      </dgm:t>
    </dgm:pt>
    <dgm:pt modelId="{D90BAB58-0BCF-4241-B268-CDEAB50DCB9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jezelf (hobby’s)</a:t>
          </a:r>
          <a:endParaRPr lang="en-US"/>
        </a:p>
      </dgm:t>
    </dgm:pt>
    <dgm:pt modelId="{0EB6CA60-2C76-4C58-AF6E-B123DF39338E}" type="parTrans" cxnId="{99208E48-9673-4BAA-82D3-8B3F654A60AD}">
      <dgm:prSet/>
      <dgm:spPr/>
      <dgm:t>
        <a:bodyPr/>
        <a:lstStyle/>
        <a:p>
          <a:endParaRPr lang="en-US"/>
        </a:p>
      </dgm:t>
    </dgm:pt>
    <dgm:pt modelId="{95348634-B8E8-4420-B75A-0A57EE3E17A0}" type="sibTrans" cxnId="{99208E48-9673-4BAA-82D3-8B3F654A60AD}">
      <dgm:prSet/>
      <dgm:spPr/>
      <dgm:t>
        <a:bodyPr/>
        <a:lstStyle/>
        <a:p>
          <a:endParaRPr lang="en-US"/>
        </a:p>
      </dgm:t>
    </dgm:pt>
    <dgm:pt modelId="{3244E612-ADB4-44E2-832C-74363B062A6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Klas</a:t>
          </a:r>
          <a:endParaRPr lang="en-US"/>
        </a:p>
      </dgm:t>
    </dgm:pt>
    <dgm:pt modelId="{DD5379F1-8032-4A5A-9D07-CF695420C0E7}" type="parTrans" cxnId="{396BA59F-7AFC-4FAB-AAEC-4FD8074A2863}">
      <dgm:prSet/>
      <dgm:spPr/>
      <dgm:t>
        <a:bodyPr/>
        <a:lstStyle/>
        <a:p>
          <a:endParaRPr lang="en-US"/>
        </a:p>
      </dgm:t>
    </dgm:pt>
    <dgm:pt modelId="{3DBC4D2C-7FDE-4715-8405-030DD17D676F}" type="sibTrans" cxnId="{396BA59F-7AFC-4FAB-AAEC-4FD8074A2863}">
      <dgm:prSet/>
      <dgm:spPr/>
      <dgm:t>
        <a:bodyPr/>
        <a:lstStyle/>
        <a:p>
          <a:endParaRPr lang="en-US"/>
        </a:p>
      </dgm:t>
    </dgm:pt>
    <dgm:pt modelId="{FBFB122E-2040-4BDA-99E0-065D20BC30F3}" type="pres">
      <dgm:prSet presAssocID="{469CE890-4128-4D0D-8478-53B9C5E01AFE}" presName="vert0" presStyleCnt="0">
        <dgm:presLayoutVars>
          <dgm:dir/>
          <dgm:animOne val="branch"/>
          <dgm:animLvl val="lvl"/>
        </dgm:presLayoutVars>
      </dgm:prSet>
      <dgm:spPr/>
    </dgm:pt>
    <dgm:pt modelId="{0431543D-D19E-49C3-B195-C85AECFD1274}" type="pres">
      <dgm:prSet presAssocID="{35993CB5-141D-4717-A4E9-4A1CCC39B35D}" presName="thickLine" presStyleLbl="alignNode1" presStyleIdx="0" presStyleCnt="3"/>
      <dgm:spPr/>
    </dgm:pt>
    <dgm:pt modelId="{F1C097E7-97E3-467A-97FE-513C08AE1218}" type="pres">
      <dgm:prSet presAssocID="{35993CB5-141D-4717-A4E9-4A1CCC39B35D}" presName="horz1" presStyleCnt="0"/>
      <dgm:spPr/>
    </dgm:pt>
    <dgm:pt modelId="{57B74666-E4CE-4753-833B-38A1BC54B0E7}" type="pres">
      <dgm:prSet presAssocID="{35993CB5-141D-4717-A4E9-4A1CCC39B35D}" presName="tx1" presStyleLbl="revTx" presStyleIdx="0" presStyleCnt="3"/>
      <dgm:spPr/>
    </dgm:pt>
    <dgm:pt modelId="{A26F6BD4-5194-45BD-AA65-25BAF6594C31}" type="pres">
      <dgm:prSet presAssocID="{35993CB5-141D-4717-A4E9-4A1CCC39B35D}" presName="vert1" presStyleCnt="0"/>
      <dgm:spPr/>
    </dgm:pt>
    <dgm:pt modelId="{4A00B077-4EBB-4444-B238-D668FEBF9C83}" type="pres">
      <dgm:prSet presAssocID="{D90BAB58-0BCF-4241-B268-CDEAB50DCB9E}" presName="thickLine" presStyleLbl="alignNode1" presStyleIdx="1" presStyleCnt="3"/>
      <dgm:spPr/>
    </dgm:pt>
    <dgm:pt modelId="{F474A3E4-3FD0-4C4D-8565-85DABE7AA462}" type="pres">
      <dgm:prSet presAssocID="{D90BAB58-0BCF-4241-B268-CDEAB50DCB9E}" presName="horz1" presStyleCnt="0"/>
      <dgm:spPr/>
    </dgm:pt>
    <dgm:pt modelId="{490E317A-ABAC-4CD0-BFB6-B619BC59586C}" type="pres">
      <dgm:prSet presAssocID="{D90BAB58-0BCF-4241-B268-CDEAB50DCB9E}" presName="tx1" presStyleLbl="revTx" presStyleIdx="1" presStyleCnt="3"/>
      <dgm:spPr/>
    </dgm:pt>
    <dgm:pt modelId="{2276E84C-3EC8-4F86-94E0-1AD37CC7FF89}" type="pres">
      <dgm:prSet presAssocID="{D90BAB58-0BCF-4241-B268-CDEAB50DCB9E}" presName="vert1" presStyleCnt="0"/>
      <dgm:spPr/>
    </dgm:pt>
    <dgm:pt modelId="{F0F1F178-4159-4371-B9FC-62C2E591F69C}" type="pres">
      <dgm:prSet presAssocID="{3244E612-ADB4-44E2-832C-74363B062A64}" presName="thickLine" presStyleLbl="alignNode1" presStyleIdx="2" presStyleCnt="3"/>
      <dgm:spPr/>
    </dgm:pt>
    <dgm:pt modelId="{20FB17A4-1031-491C-BC33-30B74A6ACD0B}" type="pres">
      <dgm:prSet presAssocID="{3244E612-ADB4-44E2-832C-74363B062A64}" presName="horz1" presStyleCnt="0"/>
      <dgm:spPr/>
    </dgm:pt>
    <dgm:pt modelId="{0F34F747-C704-484F-9DF0-F78011C8A752}" type="pres">
      <dgm:prSet presAssocID="{3244E612-ADB4-44E2-832C-74363B062A64}" presName="tx1" presStyleLbl="revTx" presStyleIdx="2" presStyleCnt="3"/>
      <dgm:spPr/>
    </dgm:pt>
    <dgm:pt modelId="{B439548A-D546-413D-8F70-9F69BE0C1496}" type="pres">
      <dgm:prSet presAssocID="{3244E612-ADB4-44E2-832C-74363B062A64}" presName="vert1" presStyleCnt="0"/>
      <dgm:spPr/>
    </dgm:pt>
  </dgm:ptLst>
  <dgm:cxnLst>
    <dgm:cxn modelId="{A0CE6101-7007-44A9-B353-E793707DDA8A}" type="presOf" srcId="{3244E612-ADB4-44E2-832C-74363B062A64}" destId="{0F34F747-C704-484F-9DF0-F78011C8A752}" srcOrd="0" destOrd="0" presId="urn:microsoft.com/office/officeart/2008/layout/LinedList"/>
    <dgm:cxn modelId="{99208E48-9673-4BAA-82D3-8B3F654A60AD}" srcId="{469CE890-4128-4D0D-8478-53B9C5E01AFE}" destId="{D90BAB58-0BCF-4241-B268-CDEAB50DCB9E}" srcOrd="1" destOrd="0" parTransId="{0EB6CA60-2C76-4C58-AF6E-B123DF39338E}" sibTransId="{95348634-B8E8-4420-B75A-0A57EE3E17A0}"/>
    <dgm:cxn modelId="{396BA59F-7AFC-4FAB-AAEC-4FD8074A2863}" srcId="{469CE890-4128-4D0D-8478-53B9C5E01AFE}" destId="{3244E612-ADB4-44E2-832C-74363B062A64}" srcOrd="2" destOrd="0" parTransId="{DD5379F1-8032-4A5A-9D07-CF695420C0E7}" sibTransId="{3DBC4D2C-7FDE-4715-8405-030DD17D676F}"/>
    <dgm:cxn modelId="{DD9D3EA7-8A20-40CB-AF50-C7CDCE057F46}" type="presOf" srcId="{469CE890-4128-4D0D-8478-53B9C5E01AFE}" destId="{FBFB122E-2040-4BDA-99E0-065D20BC30F3}" srcOrd="0" destOrd="0" presId="urn:microsoft.com/office/officeart/2008/layout/LinedList"/>
    <dgm:cxn modelId="{5B4B81AF-2E8F-420D-916D-8C36683EDB0F}" type="presOf" srcId="{35993CB5-141D-4717-A4E9-4A1CCC39B35D}" destId="{57B74666-E4CE-4753-833B-38A1BC54B0E7}" srcOrd="0" destOrd="0" presId="urn:microsoft.com/office/officeart/2008/layout/LinedList"/>
    <dgm:cxn modelId="{8B632CB4-12AA-4B5C-B8FD-EF7837914AE2}" type="presOf" srcId="{D90BAB58-0BCF-4241-B268-CDEAB50DCB9E}" destId="{490E317A-ABAC-4CD0-BFB6-B619BC59586C}" srcOrd="0" destOrd="0" presId="urn:microsoft.com/office/officeart/2008/layout/LinedList"/>
    <dgm:cxn modelId="{45EF6DC9-7282-4170-948A-C413908C2FAC}" srcId="{469CE890-4128-4D0D-8478-53B9C5E01AFE}" destId="{35993CB5-141D-4717-A4E9-4A1CCC39B35D}" srcOrd="0" destOrd="0" parTransId="{F525DA8F-C990-4207-8FFF-65EFBB6A7F5B}" sibTransId="{F5108BED-E71B-4A30-8691-6DFD5CADB888}"/>
    <dgm:cxn modelId="{4DEDDA42-0C71-43C5-9291-A7B014DDD9D8}" type="presParOf" srcId="{FBFB122E-2040-4BDA-99E0-065D20BC30F3}" destId="{0431543D-D19E-49C3-B195-C85AECFD1274}" srcOrd="0" destOrd="0" presId="urn:microsoft.com/office/officeart/2008/layout/LinedList"/>
    <dgm:cxn modelId="{AD312784-D192-428E-AC47-74CD671B5909}" type="presParOf" srcId="{FBFB122E-2040-4BDA-99E0-065D20BC30F3}" destId="{F1C097E7-97E3-467A-97FE-513C08AE1218}" srcOrd="1" destOrd="0" presId="urn:microsoft.com/office/officeart/2008/layout/LinedList"/>
    <dgm:cxn modelId="{9434838E-D445-4B58-B87D-9676F7C83937}" type="presParOf" srcId="{F1C097E7-97E3-467A-97FE-513C08AE1218}" destId="{57B74666-E4CE-4753-833B-38A1BC54B0E7}" srcOrd="0" destOrd="0" presId="urn:microsoft.com/office/officeart/2008/layout/LinedList"/>
    <dgm:cxn modelId="{C53170F5-6E60-4635-93EE-EF3132AEDD8F}" type="presParOf" srcId="{F1C097E7-97E3-467A-97FE-513C08AE1218}" destId="{A26F6BD4-5194-45BD-AA65-25BAF6594C31}" srcOrd="1" destOrd="0" presId="urn:microsoft.com/office/officeart/2008/layout/LinedList"/>
    <dgm:cxn modelId="{0AF0A124-C33D-4D7D-963D-E0F221750338}" type="presParOf" srcId="{FBFB122E-2040-4BDA-99E0-065D20BC30F3}" destId="{4A00B077-4EBB-4444-B238-D668FEBF9C83}" srcOrd="2" destOrd="0" presId="urn:microsoft.com/office/officeart/2008/layout/LinedList"/>
    <dgm:cxn modelId="{504FED9F-9602-42CA-A3DE-F9B9AC8B27A9}" type="presParOf" srcId="{FBFB122E-2040-4BDA-99E0-065D20BC30F3}" destId="{F474A3E4-3FD0-4C4D-8565-85DABE7AA462}" srcOrd="3" destOrd="0" presId="urn:microsoft.com/office/officeart/2008/layout/LinedList"/>
    <dgm:cxn modelId="{5448548D-6935-4A0C-A259-C9BDB5FC960B}" type="presParOf" srcId="{F474A3E4-3FD0-4C4D-8565-85DABE7AA462}" destId="{490E317A-ABAC-4CD0-BFB6-B619BC59586C}" srcOrd="0" destOrd="0" presId="urn:microsoft.com/office/officeart/2008/layout/LinedList"/>
    <dgm:cxn modelId="{AB780B8B-D27F-4135-8567-53142A4AAB6F}" type="presParOf" srcId="{F474A3E4-3FD0-4C4D-8565-85DABE7AA462}" destId="{2276E84C-3EC8-4F86-94E0-1AD37CC7FF89}" srcOrd="1" destOrd="0" presId="urn:microsoft.com/office/officeart/2008/layout/LinedList"/>
    <dgm:cxn modelId="{7F14A36E-CCF5-4930-B2FB-312CCAF6E479}" type="presParOf" srcId="{FBFB122E-2040-4BDA-99E0-065D20BC30F3}" destId="{F0F1F178-4159-4371-B9FC-62C2E591F69C}" srcOrd="4" destOrd="0" presId="urn:microsoft.com/office/officeart/2008/layout/LinedList"/>
    <dgm:cxn modelId="{3FE61813-A79A-4F1F-9D4A-EC1C7AE05439}" type="presParOf" srcId="{FBFB122E-2040-4BDA-99E0-065D20BC30F3}" destId="{20FB17A4-1031-491C-BC33-30B74A6ACD0B}" srcOrd="5" destOrd="0" presId="urn:microsoft.com/office/officeart/2008/layout/LinedList"/>
    <dgm:cxn modelId="{85629F44-74D3-4918-993A-9E658E651251}" type="presParOf" srcId="{20FB17A4-1031-491C-BC33-30B74A6ACD0B}" destId="{0F34F747-C704-484F-9DF0-F78011C8A752}" srcOrd="0" destOrd="0" presId="urn:microsoft.com/office/officeart/2008/layout/LinedList"/>
    <dgm:cxn modelId="{4DB05C0D-6986-4D61-970B-40A739B67395}" type="presParOf" srcId="{20FB17A4-1031-491C-BC33-30B74A6ACD0B}" destId="{B439548A-D546-413D-8F70-9F69BE0C1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E7C50-7C31-490E-A1A5-2F28DFB4CE23}">
      <dsp:nvSpPr>
        <dsp:cNvPr id="0" name=""/>
        <dsp:cNvSpPr/>
      </dsp:nvSpPr>
      <dsp:spPr>
        <a:xfrm>
          <a:off x="247559" y="1855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 baseline="0" noProof="0" dirty="0"/>
            <a:t>Lees je eigen doelen van dit jaar nog eens door.</a:t>
          </a:r>
          <a:endParaRPr lang="nl-NL" sz="3100" kern="1200" noProof="0" dirty="0"/>
        </a:p>
      </dsp:txBody>
      <dsp:txXfrm>
        <a:off x="247559" y="1855"/>
        <a:ext cx="2594590" cy="1556754"/>
      </dsp:txXfrm>
    </dsp:sp>
    <dsp:sp modelId="{9697DD00-AF37-43DB-9E9D-B8F491DF3F77}">
      <dsp:nvSpPr>
        <dsp:cNvPr id="0" name=""/>
        <dsp:cNvSpPr/>
      </dsp:nvSpPr>
      <dsp:spPr>
        <a:xfrm>
          <a:off x="3101609" y="1855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 baseline="0" noProof="0"/>
            <a:t>Kies voor het startgesprek jouw nieuwe doelen. (max. 5!)</a:t>
          </a:r>
          <a:endParaRPr lang="nl-NL" sz="3100" kern="1200" noProof="0" dirty="0"/>
        </a:p>
      </dsp:txBody>
      <dsp:txXfrm>
        <a:off x="3101609" y="1855"/>
        <a:ext cx="2594590" cy="1556754"/>
      </dsp:txXfrm>
    </dsp:sp>
    <dsp:sp modelId="{9B6026C2-9E16-40FC-B248-D2553E828523}">
      <dsp:nvSpPr>
        <dsp:cNvPr id="0" name=""/>
        <dsp:cNvSpPr/>
      </dsp:nvSpPr>
      <dsp:spPr>
        <a:xfrm>
          <a:off x="247559" y="1818069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 baseline="0" noProof="0" dirty="0"/>
            <a:t>Bereid het startgesprek voor door de eerste zes dia’s te lezen</a:t>
          </a:r>
          <a:endParaRPr lang="nl-NL" sz="3100" kern="1200" noProof="0" dirty="0"/>
        </a:p>
      </dsp:txBody>
      <dsp:txXfrm>
        <a:off x="247559" y="1818069"/>
        <a:ext cx="2594590" cy="1556754"/>
      </dsp:txXfrm>
    </dsp:sp>
    <dsp:sp modelId="{AD97848D-FD62-4275-8336-EF446B7F2393}">
      <dsp:nvSpPr>
        <dsp:cNvPr id="0" name=""/>
        <dsp:cNvSpPr/>
      </dsp:nvSpPr>
      <dsp:spPr>
        <a:xfrm>
          <a:off x="3101609" y="1818069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 baseline="0" noProof="0" dirty="0"/>
            <a:t>Vul de opdrachten (vanaf dia 7) in deze </a:t>
          </a:r>
          <a:r>
            <a:rPr lang="nl-NL" sz="3100" b="1" kern="1200" baseline="0" noProof="0" dirty="0" err="1"/>
            <a:t>powerpoint</a:t>
          </a:r>
          <a:r>
            <a:rPr lang="nl-NL" sz="3100" b="1" kern="1200" baseline="0" noProof="0" dirty="0"/>
            <a:t> in</a:t>
          </a:r>
          <a:endParaRPr lang="nl-NL" sz="3100" kern="1200" noProof="0" dirty="0"/>
        </a:p>
      </dsp:txBody>
      <dsp:txXfrm>
        <a:off x="3101609" y="1818069"/>
        <a:ext cx="2594590" cy="1556754"/>
      </dsp:txXfrm>
    </dsp:sp>
    <dsp:sp modelId="{FE136F01-D761-46E1-BCD8-310345A60291}">
      <dsp:nvSpPr>
        <dsp:cNvPr id="0" name=""/>
        <dsp:cNvSpPr/>
      </dsp:nvSpPr>
      <dsp:spPr>
        <a:xfrm>
          <a:off x="1674584" y="3634282"/>
          <a:ext cx="2594590" cy="1556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 noProof="0" dirty="0"/>
            <a:t>Voer het gesprek met je ouders en coach.</a:t>
          </a:r>
        </a:p>
      </dsp:txBody>
      <dsp:txXfrm>
        <a:off x="1674584" y="3634282"/>
        <a:ext cx="2594590" cy="155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543D-D19E-49C3-B195-C85AECFD1274}">
      <dsp:nvSpPr>
        <dsp:cNvPr id="0" name=""/>
        <dsp:cNvSpPr/>
      </dsp:nvSpPr>
      <dsp:spPr>
        <a:xfrm>
          <a:off x="0" y="2212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74666-E4CE-4753-833B-38A1BC54B0E7}">
      <dsp:nvSpPr>
        <dsp:cNvPr id="0" name=""/>
        <dsp:cNvSpPr/>
      </dsp:nvSpPr>
      <dsp:spPr>
        <a:xfrm>
          <a:off x="0" y="2212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Foto's van en over</a:t>
          </a:r>
          <a:endParaRPr lang="en-US" sz="6500" kern="1200"/>
        </a:p>
      </dsp:txBody>
      <dsp:txXfrm>
        <a:off x="0" y="2212"/>
        <a:ext cx="9797249" cy="1508787"/>
      </dsp:txXfrm>
    </dsp:sp>
    <dsp:sp modelId="{4A00B077-4EBB-4444-B238-D668FEBF9C83}">
      <dsp:nvSpPr>
        <dsp:cNvPr id="0" name=""/>
        <dsp:cNvSpPr/>
      </dsp:nvSpPr>
      <dsp:spPr>
        <a:xfrm>
          <a:off x="0" y="1510999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E317A-ABAC-4CD0-BFB6-B619BC59586C}">
      <dsp:nvSpPr>
        <dsp:cNvPr id="0" name=""/>
        <dsp:cNvSpPr/>
      </dsp:nvSpPr>
      <dsp:spPr>
        <a:xfrm>
          <a:off x="0" y="1510999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jezelf (hobby’s)</a:t>
          </a:r>
          <a:endParaRPr lang="en-US" sz="6500" kern="1200"/>
        </a:p>
      </dsp:txBody>
      <dsp:txXfrm>
        <a:off x="0" y="1510999"/>
        <a:ext cx="9797249" cy="1508787"/>
      </dsp:txXfrm>
    </dsp:sp>
    <dsp:sp modelId="{F0F1F178-4159-4371-B9FC-62C2E591F69C}">
      <dsp:nvSpPr>
        <dsp:cNvPr id="0" name=""/>
        <dsp:cNvSpPr/>
      </dsp:nvSpPr>
      <dsp:spPr>
        <a:xfrm>
          <a:off x="0" y="3019787"/>
          <a:ext cx="9797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4F747-C704-484F-9DF0-F78011C8A752}">
      <dsp:nvSpPr>
        <dsp:cNvPr id="0" name=""/>
        <dsp:cNvSpPr/>
      </dsp:nvSpPr>
      <dsp:spPr>
        <a:xfrm>
          <a:off x="0" y="3019787"/>
          <a:ext cx="9797249" cy="150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Klas</a:t>
          </a:r>
          <a:endParaRPr lang="en-US" sz="6500" kern="1200"/>
        </a:p>
      </dsp:txBody>
      <dsp:txXfrm>
        <a:off x="0" y="3019787"/>
        <a:ext cx="9797249" cy="150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3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3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forms.office.com/Pages/ResponsePage.aspx?id=eDZQGOUMDk6uU7Nk1NyWOdL_SeOCjrpGuPqNrY7VyvFUMERCUFRNTEsxVTlQSDEzMzBFSjQ4OTU5TC4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sv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F7787-4EDD-2799-B3EA-DCA54ECDB2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499C18-87D8-5C0D-AAA0-E9B91253B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nl-NL" dirty="0"/>
              <a:t>Startgesprek (augustus 2023)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36E5B0-128F-E73A-01FF-F9F12B167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nl-NL" dirty="0"/>
              <a:t>Jij bent de regisseur van je leven en leren.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4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65EC30-CD78-7567-55C9-EC687B0D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049" y="2538240"/>
            <a:ext cx="2349647" cy="1958039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3</a:t>
            </a:r>
            <a:endParaRPr lang="nl-NL" b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AE687-8ECA-47A0-C2F2-D3D36BCB748D}"/>
              </a:ext>
            </a:extLst>
          </p:cNvPr>
          <p:cNvSpPr txBox="1">
            <a:spLocks/>
          </p:cNvSpPr>
          <p:nvPr/>
        </p:nvSpPr>
        <p:spPr>
          <a:xfrm>
            <a:off x="4465908" y="3428999"/>
            <a:ext cx="4847011" cy="2812003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55D21DD6-F5E6-02CE-89E4-9872E5A70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3:</a:t>
            </a:r>
          </a:p>
          <a:p>
            <a:r>
              <a:rPr lang="nl-NL" sz="2400" dirty="0">
                <a:cs typeface="Calibri"/>
              </a:rPr>
              <a:t>Hoe wil je hieraan werken?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wil je leren?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B2C96C4-0EBD-2456-CBF2-AC252DF970DC}"/>
              </a:ext>
            </a:extLst>
          </p:cNvPr>
          <p:cNvSpPr txBox="1">
            <a:spLocks/>
          </p:cNvSpPr>
          <p:nvPr/>
        </p:nvSpPr>
        <p:spPr>
          <a:xfrm>
            <a:off x="470893" y="-34496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The Hand" panose="03070502030502020204" pitchFamily="66" charset="0"/>
              </a:rPr>
              <a:t>Jouw doelen voor 2023-2024</a:t>
            </a:r>
            <a:endParaRPr lang="nl-NL" sz="5400" dirty="0">
              <a:latin typeface="The Hand Light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6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57D04D-06DC-8FBD-8E9F-CC31F8D7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386" y="4373888"/>
            <a:ext cx="2457450" cy="1857375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4</a:t>
            </a:r>
            <a:endParaRPr lang="nl-NL" b="1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0569B5-1471-DAEB-463D-99411DA73385}"/>
              </a:ext>
            </a:extLst>
          </p:cNvPr>
          <p:cNvSpPr txBox="1">
            <a:spLocks/>
          </p:cNvSpPr>
          <p:nvPr/>
        </p:nvSpPr>
        <p:spPr>
          <a:xfrm>
            <a:off x="4465908" y="3429000"/>
            <a:ext cx="4847011" cy="2802264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EB221B81-79FA-C7FD-A70B-6AE491323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4:</a:t>
            </a:r>
          </a:p>
          <a:p>
            <a:r>
              <a:rPr lang="nl-NL" sz="2400" dirty="0">
                <a:cs typeface="Calibri"/>
              </a:rPr>
              <a:t>Hoe wil je hieraan werken?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wil je leren?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F01ACCFA-C7F0-F3BF-A5AD-385076E27F9F}"/>
              </a:ext>
            </a:extLst>
          </p:cNvPr>
          <p:cNvSpPr txBox="1">
            <a:spLocks/>
          </p:cNvSpPr>
          <p:nvPr/>
        </p:nvSpPr>
        <p:spPr>
          <a:xfrm>
            <a:off x="470893" y="-34496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The Hand" panose="03070502030502020204" pitchFamily="66" charset="0"/>
              </a:rPr>
              <a:t>Jouw doelen voor 2023-2024</a:t>
            </a:r>
            <a:endParaRPr lang="nl-NL" sz="5400" dirty="0">
              <a:latin typeface="The Hand Light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7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B8C6C70-306F-6E40-DA32-6AD6282FB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0969" y="3181557"/>
            <a:ext cx="2143125" cy="2143125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chemeClr val="bg1"/>
                </a:solidFill>
              </a:rPr>
              <a:t>5</a:t>
            </a:r>
            <a:endParaRPr lang="nl-NL" b="1">
              <a:solidFill>
                <a:schemeClr val="bg1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1D5CC-BE9C-1988-F250-22410FA9BC1E}"/>
              </a:ext>
            </a:extLst>
          </p:cNvPr>
          <p:cNvSpPr txBox="1">
            <a:spLocks/>
          </p:cNvSpPr>
          <p:nvPr/>
        </p:nvSpPr>
        <p:spPr>
          <a:xfrm>
            <a:off x="4465908" y="3428999"/>
            <a:ext cx="4847011" cy="275873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84B957D7-9A7B-ECE6-209E-B9E9B969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5:</a:t>
            </a:r>
          </a:p>
          <a:p>
            <a:r>
              <a:rPr lang="nl-NL" sz="2400" dirty="0">
                <a:cs typeface="Calibri"/>
              </a:rPr>
              <a:t>Hoe wil je hieraan werken?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wil je leren?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0EB0A27-F961-3AB9-6BE6-F6D604993A23}"/>
              </a:ext>
            </a:extLst>
          </p:cNvPr>
          <p:cNvSpPr txBox="1">
            <a:spLocks/>
          </p:cNvSpPr>
          <p:nvPr/>
        </p:nvSpPr>
        <p:spPr>
          <a:xfrm>
            <a:off x="470893" y="-34496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The Hand" panose="03070502030502020204" pitchFamily="66" charset="0"/>
              </a:rPr>
              <a:t>Jouw doelen voor 2023-2024</a:t>
            </a:r>
            <a:endParaRPr lang="nl-NL" sz="5400" dirty="0">
              <a:latin typeface="The Hand Light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5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2D9C2BE-8A0E-B209-A1D4-4B566F73F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903" y="553719"/>
            <a:ext cx="1797050" cy="190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10134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Hulpvragen: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F4880DF-A937-629E-0222-BB4389C9C64B}"/>
              </a:ext>
            </a:extLst>
          </p:cNvPr>
          <p:cNvSpPr txBox="1">
            <a:spLocks/>
          </p:cNvSpPr>
          <p:nvPr/>
        </p:nvSpPr>
        <p:spPr>
          <a:xfrm>
            <a:off x="719636" y="1842567"/>
            <a:ext cx="8298239" cy="4946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latin typeface="The Hand" panose="03070502030502020204" pitchFamily="66" charset="0"/>
                <a:cs typeface="Calibri"/>
              </a:rPr>
              <a:t>Wat wil je vragen aan je mentor?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latin typeface="The Hand" panose="03070502030502020204" pitchFamily="66" charset="0"/>
              </a:rPr>
              <a:t>Wat heb je nodig van je ouders, mentor of anderen om je doelen te bereiken?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2400" b="1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Waar zie je tegenop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Welke dingen zijn belangrijk voor je mentor om te weten?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500" dirty="0"/>
          </a:p>
          <a:p>
            <a:endParaRPr lang="nl-NL" sz="1500" dirty="0"/>
          </a:p>
        </p:txBody>
      </p:sp>
      <p:pic>
        <p:nvPicPr>
          <p:cNvPr id="13" name="Graphic 2033145709" descr="Schoolbord silhouet">
            <a:extLst>
              <a:ext uri="{FF2B5EF4-FFF2-40B4-BE49-F238E27FC236}">
                <a16:creationId xmlns:a16="http://schemas.microsoft.com/office/drawing/2014/main" id="{96A00E17-A137-6706-1720-83EE547803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30FFD-62C9-1C06-9559-964467886397}"/>
              </a:ext>
            </a:extLst>
          </p:cNvPr>
          <p:cNvSpPr txBox="1">
            <a:spLocks/>
          </p:cNvSpPr>
          <p:nvPr/>
        </p:nvSpPr>
        <p:spPr>
          <a:xfrm>
            <a:off x="719632" y="225684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C8AB274-79A6-F5FE-3F21-FAFD20C63BC6}"/>
              </a:ext>
            </a:extLst>
          </p:cNvPr>
          <p:cNvSpPr txBox="1">
            <a:spLocks/>
          </p:cNvSpPr>
          <p:nvPr/>
        </p:nvSpPr>
        <p:spPr>
          <a:xfrm>
            <a:off x="719633" y="358561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B3EF664-5C09-353C-A3B4-0EF986E65531}"/>
              </a:ext>
            </a:extLst>
          </p:cNvPr>
          <p:cNvSpPr txBox="1">
            <a:spLocks/>
          </p:cNvSpPr>
          <p:nvPr/>
        </p:nvSpPr>
        <p:spPr>
          <a:xfrm>
            <a:off x="719633" y="4703489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4D64D31-973E-BEED-CC3C-AE4E493BB54E}"/>
              </a:ext>
            </a:extLst>
          </p:cNvPr>
          <p:cNvSpPr txBox="1">
            <a:spLocks/>
          </p:cNvSpPr>
          <p:nvPr/>
        </p:nvSpPr>
        <p:spPr>
          <a:xfrm>
            <a:off x="719632" y="5900611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30233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3B2B2B6-6002-1D23-A099-6B7DD554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81" y="550194"/>
            <a:ext cx="3381375" cy="1352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-64083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+mn-lt"/>
              </a:rPr>
              <a:t>Hulpvragen</a:t>
            </a:r>
            <a:endParaRPr lang="nl-NL" sz="5400" dirty="0">
              <a:latin typeface="+mn-lt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F4880DF-A937-629E-0222-BB4389C9C64B}"/>
              </a:ext>
            </a:extLst>
          </p:cNvPr>
          <p:cNvSpPr txBox="1">
            <a:spLocks/>
          </p:cNvSpPr>
          <p:nvPr/>
        </p:nvSpPr>
        <p:spPr>
          <a:xfrm>
            <a:off x="719637" y="1576551"/>
            <a:ext cx="7793744" cy="5212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nl-NL" sz="2400" b="1" dirty="0"/>
              <a:t>Waar zie je jezelf over een paar jaar?</a:t>
            </a:r>
          </a:p>
          <a:p>
            <a:pPr marL="0" indent="0" fontAlgn="base"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Weet je al welke opleiding je wilt doen?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Welke keuzes moet je dit jaar maken om stap voor stap naar je uitstroom toe te werken?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2400" b="1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/>
              <a:t>Zijn er dingen die je mentor moet doorgeven aan vakdocenten?</a:t>
            </a:r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13" name="Graphic 2033145709" descr="Schoolbord silhouet">
            <a:extLst>
              <a:ext uri="{FF2B5EF4-FFF2-40B4-BE49-F238E27FC236}">
                <a16:creationId xmlns:a16="http://schemas.microsoft.com/office/drawing/2014/main" id="{96A00E17-A137-6706-1720-83EE547803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BD861-E8C1-C9F2-59F3-17B14F9A4F3E}"/>
              </a:ext>
            </a:extLst>
          </p:cNvPr>
          <p:cNvSpPr txBox="1">
            <a:spLocks/>
          </p:cNvSpPr>
          <p:nvPr/>
        </p:nvSpPr>
        <p:spPr>
          <a:xfrm>
            <a:off x="719636" y="198547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58FB3FB-8F99-903F-3534-60C9DACC65CB}"/>
              </a:ext>
            </a:extLst>
          </p:cNvPr>
          <p:cNvSpPr txBox="1">
            <a:spLocks/>
          </p:cNvSpPr>
          <p:nvPr/>
        </p:nvSpPr>
        <p:spPr>
          <a:xfrm>
            <a:off x="719637" y="329056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64BA234-44A7-53ED-230F-5CF90F8BECD9}"/>
              </a:ext>
            </a:extLst>
          </p:cNvPr>
          <p:cNvSpPr txBox="1">
            <a:spLocks/>
          </p:cNvSpPr>
          <p:nvPr/>
        </p:nvSpPr>
        <p:spPr>
          <a:xfrm>
            <a:off x="719637" y="4414673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C4FB74A-4D83-9A54-C499-35730F6489F8}"/>
              </a:ext>
            </a:extLst>
          </p:cNvPr>
          <p:cNvSpPr txBox="1">
            <a:spLocks/>
          </p:cNvSpPr>
          <p:nvPr/>
        </p:nvSpPr>
        <p:spPr>
          <a:xfrm>
            <a:off x="719637" y="5903886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380619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54BEED9-0BA1-CAF4-CE8F-9D5C3D96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769" y1="14835" x2="44404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264" y="4815948"/>
            <a:ext cx="2638425" cy="1733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637028"/>
            <a:ext cx="11018520" cy="2557212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+mn-lt"/>
              </a:rPr>
              <a:t>Voor leerlingen die van school gaan naar een </a:t>
            </a:r>
            <a:r>
              <a:rPr lang="nl-NL" dirty="0">
                <a:solidFill>
                  <a:srgbClr val="286D9F"/>
                </a:solidFill>
                <a:latin typeface="+mn-lt"/>
              </a:rPr>
              <a:t>vervolgopleiding,</a:t>
            </a:r>
            <a:r>
              <a:rPr lang="nl-NL" dirty="0">
                <a:latin typeface="+mn-lt"/>
              </a:rPr>
              <a:t> een andere school of anderszins:</a:t>
            </a:r>
            <a:br>
              <a:rPr lang="nl-NL" dirty="0">
                <a:latin typeface="+mn-lt"/>
              </a:rPr>
            </a:br>
            <a:endParaRPr lang="nl-NL" sz="5400" dirty="0">
              <a:latin typeface="+mn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9CDCAC1-607F-0030-39B2-C3478FB0B437}"/>
              </a:ext>
            </a:extLst>
          </p:cNvPr>
          <p:cNvSpPr txBox="1">
            <a:spLocks/>
          </p:cNvSpPr>
          <p:nvPr/>
        </p:nvSpPr>
        <p:spPr>
          <a:xfrm>
            <a:off x="572493" y="3090040"/>
            <a:ext cx="7804252" cy="3265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Waarom heb je deze uitstroom gekozen?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Wat heb je nog nodig van school, mentor of anderen om die stap te maken?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nl-NL" sz="1800" b="1" dirty="0">
              <a:latin typeface="Calibri"/>
              <a:cs typeface="Calibri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nl-NL" sz="2400" b="1" dirty="0">
                <a:cs typeface="Calibri"/>
              </a:rPr>
              <a:t>Welke begeleiding heb je nodig op de andere plek?</a:t>
            </a:r>
            <a:endParaRPr lang="nl-NL" sz="2400" b="1" dirty="0"/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3" name="Graphic 2033145709" descr="Schoolbord silhouet">
            <a:extLst>
              <a:ext uri="{FF2B5EF4-FFF2-40B4-BE49-F238E27FC236}">
                <a16:creationId xmlns:a16="http://schemas.microsoft.com/office/drawing/2014/main" id="{8F7429AF-7993-936D-4C38-CFA5572C71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6625" y="344928"/>
            <a:ext cx="584200" cy="5842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A9157AF-D326-E379-B8F1-226B6C4287CA}"/>
              </a:ext>
            </a:extLst>
          </p:cNvPr>
          <p:cNvSpPr txBox="1">
            <a:spLocks/>
          </p:cNvSpPr>
          <p:nvPr/>
        </p:nvSpPr>
        <p:spPr>
          <a:xfrm>
            <a:off x="620110" y="3534204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AE69DB5-9947-6BC6-E7B3-1B27002C38D4}"/>
              </a:ext>
            </a:extLst>
          </p:cNvPr>
          <p:cNvSpPr txBox="1">
            <a:spLocks/>
          </p:cNvSpPr>
          <p:nvPr/>
        </p:nvSpPr>
        <p:spPr>
          <a:xfrm>
            <a:off x="620109" y="4708575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7F61125-979D-3BE2-ED22-4F9B34C36564}"/>
              </a:ext>
            </a:extLst>
          </p:cNvPr>
          <p:cNvSpPr txBox="1">
            <a:spLocks/>
          </p:cNvSpPr>
          <p:nvPr/>
        </p:nvSpPr>
        <p:spPr>
          <a:xfrm>
            <a:off x="620109" y="5990319"/>
            <a:ext cx="9696117" cy="730207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333452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88CD5-B03F-FCAD-C3AE-04D006A3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4" y="1378226"/>
            <a:ext cx="3363687" cy="27087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Wil je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kwijt</a:t>
            </a:r>
            <a:r>
              <a:rPr lang="en-US" dirty="0"/>
              <a:t>?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BF2DD-80A5-A660-CEBE-2CD1583F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68" y="4337892"/>
            <a:ext cx="3363687" cy="1082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Reserve dia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BAADF8-4E8F-32CE-34BF-B27A6546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48" y="1299636"/>
            <a:ext cx="6085217" cy="4034763"/>
          </a:xfrm>
          <a:prstGeom prst="rect">
            <a:avLst/>
          </a:prstGeom>
        </p:spPr>
      </p:pic>
      <p:pic>
        <p:nvPicPr>
          <p:cNvPr id="5" name="Graphic 2033145709" descr="Schoolbord silhouet">
            <a:extLst>
              <a:ext uri="{FF2B5EF4-FFF2-40B4-BE49-F238E27FC236}">
                <a16:creationId xmlns:a16="http://schemas.microsoft.com/office/drawing/2014/main" id="{D06D24B0-75F5-FBD5-D2EF-5EE26ABA7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8EDB-35E4-42F0-BC49-67E63F10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223935"/>
            <a:ext cx="8344898" cy="1481328"/>
          </a:xfrm>
        </p:spPr>
        <p:txBody>
          <a:bodyPr anchor="b">
            <a:normAutofit/>
          </a:bodyPr>
          <a:lstStyle/>
          <a:p>
            <a:r>
              <a:rPr lang="nl-NL" sz="4600" dirty="0">
                <a:latin typeface="+mn-lt"/>
              </a:rPr>
              <a:t>O</a:t>
            </a:r>
            <a:r>
              <a:rPr lang="nl-NL" sz="4600" i="0" dirty="0">
                <a:effectLst/>
                <a:latin typeface="+mn-lt"/>
              </a:rPr>
              <a:t>uders/verzorgers: </a:t>
            </a:r>
            <a:endParaRPr lang="nl-NL" sz="46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48468-7345-4E59-A247-0D26520A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23" y="1705263"/>
            <a:ext cx="9070113" cy="43559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rtl="0" fontAlgn="base">
              <a:buNone/>
            </a:pPr>
            <a:r>
              <a:rPr lang="nl-NL" b="0" i="0" dirty="0">
                <a:effectLst/>
              </a:rPr>
              <a:t>Ook voor u als ouder zijn de onderstaande punten dingen die u zou kunnen </a:t>
            </a:r>
            <a:r>
              <a:rPr lang="nl-NL" b="0" i="1" dirty="0">
                <a:effectLst/>
              </a:rPr>
              <a:t>beantwoorden wanneer ze van toepassing zijn</a:t>
            </a:r>
            <a:r>
              <a:rPr lang="nl-NL" b="0" i="0" dirty="0">
                <a:effectLst/>
              </a:rPr>
              <a:t>, maar aanvullen met eigen punten is natuurlijk prima. </a:t>
            </a:r>
            <a:br>
              <a:rPr lang="nl-NL" b="0" i="0" dirty="0">
                <a:effectLst/>
              </a:rPr>
            </a:br>
            <a:endParaRPr lang="nl-NL" b="0" i="0" dirty="0">
              <a:effectLst/>
              <a:cs typeface="Segoe UI" panose="020B0502040204020203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Hoe vindt u dat het met uw zoon/dochter gaat?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Beschrijf hoe uw zoon/dochter thuis bezig is met schoolwerk.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Wat gaat er goed/waar bent u trots op?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Welke tips heeft u voor uw zoon/dochter?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dirty="0"/>
              <a:t>Welke ondersteuning/hulp kan thuis geboden worden?</a:t>
            </a:r>
            <a:endParaRPr lang="nl-NL" sz="2400" i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Zijn er nog punten uit dit voorbereidingsformulier die u zou willen bespreken.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l-NL" sz="2400" i="0" dirty="0">
                <a:effectLst/>
              </a:rPr>
              <a:t>Heeft u nog vragen of opmerkingen (voor de mentor)? </a:t>
            </a:r>
          </a:p>
          <a:p>
            <a:endParaRPr lang="nl-NL" sz="1500" dirty="0"/>
          </a:p>
        </p:txBody>
      </p:sp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EB9661E1-7415-5E5D-895E-1E52B8B7F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570" y="2953696"/>
            <a:ext cx="5458968" cy="43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369226B0-CD1A-4DC3-9385-C668B386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523218" y="407131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88CD5-B03F-FCAD-C3AE-04D006A3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949" y="1376627"/>
            <a:ext cx="5467001" cy="1606536"/>
          </a:xfrm>
        </p:spPr>
        <p:txBody>
          <a:bodyPr>
            <a:normAutofit/>
          </a:bodyPr>
          <a:lstStyle/>
          <a:p>
            <a:pPr algn="ctr"/>
            <a:r>
              <a:rPr lang="nl-NL">
                <a:latin typeface="+mn-lt"/>
                <a:cs typeface="Calibri"/>
              </a:rPr>
              <a:t>Maak een verslag van het gesprek: </a:t>
            </a:r>
            <a:endParaRPr lang="nl-NL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BF2DD-80A5-A660-CEBE-2CD1583F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808" y="3005226"/>
            <a:ext cx="5361142" cy="272365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nl-NL" dirty="0">
                <a:cs typeface="Calibri"/>
              </a:rPr>
              <a:t>Hoe vond ik het gesprek gaan?</a:t>
            </a:r>
          </a:p>
          <a:p>
            <a:pPr algn="ctr"/>
            <a:r>
              <a:rPr lang="nl-NL" dirty="0"/>
              <a:t>Ik beschrijf wat er besproken is. Ik schrijf op welke afspraken er gemaakt zijn.</a:t>
            </a:r>
          </a:p>
          <a:p>
            <a:pPr algn="ctr"/>
            <a:r>
              <a:rPr lang="nl-NL" dirty="0"/>
              <a:t>Hebben we in het startgesprek alle doelen gekozen voor volgend schooljaar? (Zo ja, welke?)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C9ADEA-1AFB-B661-DA92-FF280765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768" y="884368"/>
            <a:ext cx="3299844" cy="4999763"/>
          </a:xfrm>
          <a:prstGeom prst="rect">
            <a:avLst/>
          </a:prstGeom>
        </p:spPr>
      </p:pic>
      <p:sp>
        <p:nvSpPr>
          <p:cNvPr id="44" name="Freeform: Shape 39">
            <a:extLst>
              <a:ext uri="{FF2B5EF4-FFF2-40B4-BE49-F238E27FC236}">
                <a16:creationId xmlns:a16="http://schemas.microsoft.com/office/drawing/2014/main" id="{6F7FF329-CA33-4304-B33D-1E52A8B67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8179" flipH="1">
            <a:off x="451704" y="462379"/>
            <a:ext cx="7484484" cy="5843743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15141"/>
              <a:gd name="connsiteY0" fmla="*/ 731902 h 758856"/>
              <a:gd name="connsiteX1" fmla="*/ 373741 w 815141"/>
              <a:gd name="connsiteY1" fmla="*/ 757848 h 758856"/>
              <a:gd name="connsiteX2" fmla="*/ 683896 w 815141"/>
              <a:gd name="connsiteY2" fmla="*/ 696479 h 758856"/>
              <a:gd name="connsiteX3" fmla="*/ 812900 w 815141"/>
              <a:gd name="connsiteY3" fmla="*/ 492088 h 758856"/>
              <a:gd name="connsiteX4" fmla="*/ 588282 w 815141"/>
              <a:gd name="connsiteY4" fmla="*/ 3537 h 758856"/>
              <a:gd name="connsiteX5" fmla="*/ 59263 w 815141"/>
              <a:gd name="connsiteY5" fmla="*/ 319863 h 758856"/>
              <a:gd name="connsiteX6" fmla="*/ 56596 w 815141"/>
              <a:gd name="connsiteY6" fmla="*/ 630854 h 758856"/>
              <a:gd name="connsiteX7" fmla="*/ 0 w 815141"/>
              <a:gd name="connsiteY7" fmla="*/ 731902 h 758856"/>
              <a:gd name="connsiteX0" fmla="*/ 0 w 805831"/>
              <a:gd name="connsiteY0" fmla="*/ 731902 h 758856"/>
              <a:gd name="connsiteX1" fmla="*/ 373741 w 805831"/>
              <a:gd name="connsiteY1" fmla="*/ 757848 h 758856"/>
              <a:gd name="connsiteX2" fmla="*/ 683896 w 805831"/>
              <a:gd name="connsiteY2" fmla="*/ 696479 h 758856"/>
              <a:gd name="connsiteX3" fmla="*/ 803316 w 805831"/>
              <a:gd name="connsiteY3" fmla="*/ 453428 h 758856"/>
              <a:gd name="connsiteX4" fmla="*/ 588282 w 805831"/>
              <a:gd name="connsiteY4" fmla="*/ 3537 h 758856"/>
              <a:gd name="connsiteX5" fmla="*/ 59263 w 805831"/>
              <a:gd name="connsiteY5" fmla="*/ 319863 h 758856"/>
              <a:gd name="connsiteX6" fmla="*/ 56596 w 805831"/>
              <a:gd name="connsiteY6" fmla="*/ 630854 h 758856"/>
              <a:gd name="connsiteX7" fmla="*/ 0 w 805831"/>
              <a:gd name="connsiteY7" fmla="*/ 731902 h 758856"/>
              <a:gd name="connsiteX0" fmla="*/ 0 w 822941"/>
              <a:gd name="connsiteY0" fmla="*/ 731902 h 758856"/>
              <a:gd name="connsiteX1" fmla="*/ 373741 w 822941"/>
              <a:gd name="connsiteY1" fmla="*/ 757848 h 758856"/>
              <a:gd name="connsiteX2" fmla="*/ 683896 w 822941"/>
              <a:gd name="connsiteY2" fmla="*/ 696479 h 758856"/>
              <a:gd name="connsiteX3" fmla="*/ 820887 w 822941"/>
              <a:gd name="connsiteY3" fmla="*/ 468892 h 758856"/>
              <a:gd name="connsiteX4" fmla="*/ 588282 w 822941"/>
              <a:gd name="connsiteY4" fmla="*/ 3537 h 758856"/>
              <a:gd name="connsiteX5" fmla="*/ 59263 w 822941"/>
              <a:gd name="connsiteY5" fmla="*/ 319863 h 758856"/>
              <a:gd name="connsiteX6" fmla="*/ 56596 w 822941"/>
              <a:gd name="connsiteY6" fmla="*/ 630854 h 758856"/>
              <a:gd name="connsiteX7" fmla="*/ 0 w 822941"/>
              <a:gd name="connsiteY7" fmla="*/ 731902 h 758856"/>
              <a:gd name="connsiteX0" fmla="*/ 0 w 823675"/>
              <a:gd name="connsiteY0" fmla="*/ 731902 h 760400"/>
              <a:gd name="connsiteX1" fmla="*/ 373741 w 823675"/>
              <a:gd name="connsiteY1" fmla="*/ 757848 h 760400"/>
              <a:gd name="connsiteX2" fmla="*/ 695077 w 823675"/>
              <a:gd name="connsiteY2" fmla="*/ 729340 h 760400"/>
              <a:gd name="connsiteX3" fmla="*/ 820887 w 823675"/>
              <a:gd name="connsiteY3" fmla="*/ 468892 h 760400"/>
              <a:gd name="connsiteX4" fmla="*/ 588282 w 823675"/>
              <a:gd name="connsiteY4" fmla="*/ 3537 h 760400"/>
              <a:gd name="connsiteX5" fmla="*/ 59263 w 823675"/>
              <a:gd name="connsiteY5" fmla="*/ 319863 h 760400"/>
              <a:gd name="connsiteX6" fmla="*/ 56596 w 823675"/>
              <a:gd name="connsiteY6" fmla="*/ 630854 h 760400"/>
              <a:gd name="connsiteX7" fmla="*/ 0 w 823675"/>
              <a:gd name="connsiteY7" fmla="*/ 731902 h 760400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60034"/>
              <a:gd name="connsiteX1" fmla="*/ 166906 w 823675"/>
              <a:gd name="connsiteY1" fmla="*/ 737073 h 760034"/>
              <a:gd name="connsiteX2" fmla="*/ 373741 w 823675"/>
              <a:gd name="connsiteY2" fmla="*/ 757848 h 760034"/>
              <a:gd name="connsiteX3" fmla="*/ 695077 w 823675"/>
              <a:gd name="connsiteY3" fmla="*/ 729340 h 760034"/>
              <a:gd name="connsiteX4" fmla="*/ 820887 w 823675"/>
              <a:gd name="connsiteY4" fmla="*/ 468892 h 760034"/>
              <a:gd name="connsiteX5" fmla="*/ 588282 w 823675"/>
              <a:gd name="connsiteY5" fmla="*/ 3537 h 760034"/>
              <a:gd name="connsiteX6" fmla="*/ 59263 w 823675"/>
              <a:gd name="connsiteY6" fmla="*/ 319863 h 760034"/>
              <a:gd name="connsiteX7" fmla="*/ 56596 w 823675"/>
              <a:gd name="connsiteY7" fmla="*/ 630854 h 760034"/>
              <a:gd name="connsiteX8" fmla="*/ 0 w 823675"/>
              <a:gd name="connsiteY8" fmla="*/ 731902 h 760034"/>
              <a:gd name="connsiteX0" fmla="*/ 0 w 823675"/>
              <a:gd name="connsiteY0" fmla="*/ 731902 h 786869"/>
              <a:gd name="connsiteX1" fmla="*/ 166906 w 823675"/>
              <a:gd name="connsiteY1" fmla="*/ 737073 h 786869"/>
              <a:gd name="connsiteX2" fmla="*/ 381728 w 823675"/>
              <a:gd name="connsiteY2" fmla="*/ 786843 h 786869"/>
              <a:gd name="connsiteX3" fmla="*/ 695077 w 823675"/>
              <a:gd name="connsiteY3" fmla="*/ 729340 h 786869"/>
              <a:gd name="connsiteX4" fmla="*/ 820887 w 823675"/>
              <a:gd name="connsiteY4" fmla="*/ 468892 h 786869"/>
              <a:gd name="connsiteX5" fmla="*/ 588282 w 823675"/>
              <a:gd name="connsiteY5" fmla="*/ 3537 h 786869"/>
              <a:gd name="connsiteX6" fmla="*/ 59263 w 823675"/>
              <a:gd name="connsiteY6" fmla="*/ 319863 h 786869"/>
              <a:gd name="connsiteX7" fmla="*/ 56596 w 823675"/>
              <a:gd name="connsiteY7" fmla="*/ 630854 h 786869"/>
              <a:gd name="connsiteX8" fmla="*/ 0 w 823675"/>
              <a:gd name="connsiteY8" fmla="*/ 731902 h 786869"/>
              <a:gd name="connsiteX0" fmla="*/ 0 w 823675"/>
              <a:gd name="connsiteY0" fmla="*/ 731902 h 792665"/>
              <a:gd name="connsiteX1" fmla="*/ 166906 w 823675"/>
              <a:gd name="connsiteY1" fmla="*/ 737073 h 792665"/>
              <a:gd name="connsiteX2" fmla="*/ 391312 w 823675"/>
              <a:gd name="connsiteY2" fmla="*/ 792642 h 792665"/>
              <a:gd name="connsiteX3" fmla="*/ 695077 w 823675"/>
              <a:gd name="connsiteY3" fmla="*/ 729340 h 792665"/>
              <a:gd name="connsiteX4" fmla="*/ 820887 w 823675"/>
              <a:gd name="connsiteY4" fmla="*/ 468892 h 792665"/>
              <a:gd name="connsiteX5" fmla="*/ 588282 w 823675"/>
              <a:gd name="connsiteY5" fmla="*/ 3537 h 792665"/>
              <a:gd name="connsiteX6" fmla="*/ 59263 w 823675"/>
              <a:gd name="connsiteY6" fmla="*/ 319863 h 792665"/>
              <a:gd name="connsiteX7" fmla="*/ 56596 w 823675"/>
              <a:gd name="connsiteY7" fmla="*/ 630854 h 792665"/>
              <a:gd name="connsiteX8" fmla="*/ 0 w 823675"/>
              <a:gd name="connsiteY8" fmla="*/ 731902 h 792665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6596 w 823675"/>
              <a:gd name="connsiteY7" fmla="*/ 630854 h 777210"/>
              <a:gd name="connsiteX8" fmla="*/ 0 w 823675"/>
              <a:gd name="connsiteY8" fmla="*/ 731902 h 777210"/>
              <a:gd name="connsiteX0" fmla="*/ 0 w 823675"/>
              <a:gd name="connsiteY0" fmla="*/ 731902 h 777210"/>
              <a:gd name="connsiteX1" fmla="*/ 166906 w 823675"/>
              <a:gd name="connsiteY1" fmla="*/ 737073 h 777210"/>
              <a:gd name="connsiteX2" fmla="*/ 391312 w 823675"/>
              <a:gd name="connsiteY2" fmla="*/ 777178 h 777210"/>
              <a:gd name="connsiteX3" fmla="*/ 695077 w 823675"/>
              <a:gd name="connsiteY3" fmla="*/ 729340 h 777210"/>
              <a:gd name="connsiteX4" fmla="*/ 820887 w 823675"/>
              <a:gd name="connsiteY4" fmla="*/ 468892 h 777210"/>
              <a:gd name="connsiteX5" fmla="*/ 588282 w 823675"/>
              <a:gd name="connsiteY5" fmla="*/ 3537 h 777210"/>
              <a:gd name="connsiteX6" fmla="*/ 59263 w 823675"/>
              <a:gd name="connsiteY6" fmla="*/ 319863 h 777210"/>
              <a:gd name="connsiteX7" fmla="*/ 51617 w 823675"/>
              <a:gd name="connsiteY7" fmla="*/ 627352 h 777210"/>
              <a:gd name="connsiteX8" fmla="*/ 0 w 823675"/>
              <a:gd name="connsiteY8" fmla="*/ 731902 h 777210"/>
              <a:gd name="connsiteX0" fmla="*/ 0 w 823675"/>
              <a:gd name="connsiteY0" fmla="*/ 732801 h 778109"/>
              <a:gd name="connsiteX1" fmla="*/ 166906 w 823675"/>
              <a:gd name="connsiteY1" fmla="*/ 737972 h 778109"/>
              <a:gd name="connsiteX2" fmla="*/ 391312 w 823675"/>
              <a:gd name="connsiteY2" fmla="*/ 778077 h 778109"/>
              <a:gd name="connsiteX3" fmla="*/ 695077 w 823675"/>
              <a:gd name="connsiteY3" fmla="*/ 730239 h 778109"/>
              <a:gd name="connsiteX4" fmla="*/ 820887 w 823675"/>
              <a:gd name="connsiteY4" fmla="*/ 469791 h 778109"/>
              <a:gd name="connsiteX5" fmla="*/ 588282 w 823675"/>
              <a:gd name="connsiteY5" fmla="*/ 4436 h 778109"/>
              <a:gd name="connsiteX6" fmla="*/ 39641 w 823675"/>
              <a:gd name="connsiteY6" fmla="*/ 312540 h 778109"/>
              <a:gd name="connsiteX7" fmla="*/ 51617 w 823675"/>
              <a:gd name="connsiteY7" fmla="*/ 628251 h 778109"/>
              <a:gd name="connsiteX8" fmla="*/ 0 w 823675"/>
              <a:gd name="connsiteY8" fmla="*/ 732801 h 778109"/>
              <a:gd name="connsiteX0" fmla="*/ 0 w 823675"/>
              <a:gd name="connsiteY0" fmla="*/ 732965 h 778273"/>
              <a:gd name="connsiteX1" fmla="*/ 166906 w 823675"/>
              <a:gd name="connsiteY1" fmla="*/ 738136 h 778273"/>
              <a:gd name="connsiteX2" fmla="*/ 391312 w 823675"/>
              <a:gd name="connsiteY2" fmla="*/ 778241 h 778273"/>
              <a:gd name="connsiteX3" fmla="*/ 695077 w 823675"/>
              <a:gd name="connsiteY3" fmla="*/ 730403 h 778273"/>
              <a:gd name="connsiteX4" fmla="*/ 820887 w 823675"/>
              <a:gd name="connsiteY4" fmla="*/ 469955 h 778273"/>
              <a:gd name="connsiteX5" fmla="*/ 588282 w 823675"/>
              <a:gd name="connsiteY5" fmla="*/ 4600 h 778273"/>
              <a:gd name="connsiteX6" fmla="*/ 31572 w 823675"/>
              <a:gd name="connsiteY6" fmla="*/ 311368 h 778273"/>
              <a:gd name="connsiteX7" fmla="*/ 51617 w 823675"/>
              <a:gd name="connsiteY7" fmla="*/ 628415 h 778273"/>
              <a:gd name="connsiteX8" fmla="*/ 0 w 823675"/>
              <a:gd name="connsiteY8" fmla="*/ 732965 h 7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75" h="778273">
                <a:moveTo>
                  <a:pt x="0" y="732965"/>
                </a:moveTo>
                <a:cubicBezTo>
                  <a:pt x="17853" y="736493"/>
                  <a:pt x="104616" y="733812"/>
                  <a:pt x="166906" y="738136"/>
                </a:cubicBezTo>
                <a:cubicBezTo>
                  <a:pt x="229196" y="742460"/>
                  <a:pt x="303284" y="779530"/>
                  <a:pt x="391312" y="778241"/>
                </a:cubicBezTo>
                <a:cubicBezTo>
                  <a:pt x="479340" y="776952"/>
                  <a:pt x="621884" y="774696"/>
                  <a:pt x="695077" y="730403"/>
                </a:cubicBezTo>
                <a:cubicBezTo>
                  <a:pt x="768270" y="686110"/>
                  <a:pt x="838686" y="590922"/>
                  <a:pt x="820887" y="469955"/>
                </a:cubicBezTo>
                <a:cubicBezTo>
                  <a:pt x="803088" y="348988"/>
                  <a:pt x="795207" y="48292"/>
                  <a:pt x="588282" y="4600"/>
                </a:cubicBezTo>
                <a:cubicBezTo>
                  <a:pt x="492555" y="-2543"/>
                  <a:pt x="66148" y="-39533"/>
                  <a:pt x="31572" y="311368"/>
                </a:cubicBezTo>
                <a:cubicBezTo>
                  <a:pt x="15666" y="420334"/>
                  <a:pt x="51617" y="565074"/>
                  <a:pt x="51617" y="628415"/>
                </a:cubicBezTo>
                <a:cubicBezTo>
                  <a:pt x="52094" y="700138"/>
                  <a:pt x="0" y="732965"/>
                  <a:pt x="0" y="732965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2033145709" descr="Schoolbord silhouet">
            <a:extLst>
              <a:ext uri="{FF2B5EF4-FFF2-40B4-BE49-F238E27FC236}">
                <a16:creationId xmlns:a16="http://schemas.microsoft.com/office/drawing/2014/main" id="{04AB51E6-FDEE-8233-B880-1BE1C8EB24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B1681-556D-7A00-8DDD-9947CF946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Mail je gespreksverslag naar je coach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209C35-516F-0124-130F-A1633C3BC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46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14CB77-2BF7-AAA7-1E9B-C62CD570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noProof="1"/>
              <a:t>Het startgesprek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77410-5AAC-9E4F-B8FD-DE9E00EC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57" y="2311400"/>
            <a:ext cx="5218487" cy="3652212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nl-NL" u="sng" dirty="0"/>
              <a:t>Doel van het gesprek: </a:t>
            </a:r>
          </a:p>
          <a:p>
            <a:pPr lvl="1" algn="ctr"/>
            <a:r>
              <a:rPr lang="nl-NL" dirty="0"/>
              <a:t>Bespreken aan welke doelen je wilt werken.</a:t>
            </a:r>
          </a:p>
          <a:p>
            <a:pPr lvl="2" algn="ctr"/>
            <a:r>
              <a:rPr lang="nl-NL" dirty="0"/>
              <a:t>De lijst met doelen die je hebt ingevuld (in juni dit jaar of aan t eind van de vakantie) heb je van je mentor gekregen.</a:t>
            </a:r>
          </a:p>
          <a:p>
            <a:pPr lvl="1" algn="ctr"/>
            <a:r>
              <a:rPr lang="nl-NL" dirty="0"/>
              <a:t>Bespreken hoe je komend schooljaar aan je doelen wilt werken..</a:t>
            </a:r>
          </a:p>
          <a:p>
            <a:pPr lvl="2" algn="ctr"/>
            <a:r>
              <a:rPr lang="nl-NL" dirty="0"/>
              <a:t>In vakoverstijgende modules, stages, stamgroep of . . </a:t>
            </a:r>
          </a:p>
          <a:p>
            <a:pPr lvl="1" algn="ctr"/>
            <a:endParaRPr lang="nl-NL" dirty="0"/>
          </a:p>
          <a:p>
            <a:pPr lvl="1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Graphic 622941588" descr="Open boek silhouet">
            <a:extLst>
              <a:ext uri="{FF2B5EF4-FFF2-40B4-BE49-F238E27FC236}">
                <a16:creationId xmlns:a16="http://schemas.microsoft.com/office/drawing/2014/main" id="{E5E2FADD-7B17-5A0E-46A2-DFF729B14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3555" y="1373790"/>
            <a:ext cx="4110419" cy="411041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3296414-C354-4038-A008-70976D294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7FF5CE3-B741-44C1-98BA-1DF33DD0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8251" y="1"/>
            <a:ext cx="7773910" cy="6480535"/>
          </a:xfrm>
          <a:custGeom>
            <a:avLst/>
            <a:gdLst>
              <a:gd name="connsiteX0" fmla="*/ 1936967 w 7773910"/>
              <a:gd name="connsiteY0" fmla="*/ 0 h 6480535"/>
              <a:gd name="connsiteX1" fmla="*/ 7189009 w 7773910"/>
              <a:gd name="connsiteY1" fmla="*/ 0 h 6480535"/>
              <a:gd name="connsiteX2" fmla="*/ 7253472 w 7773910"/>
              <a:gd name="connsiteY2" fmla="*/ 92985 h 6480535"/>
              <a:gd name="connsiteX3" fmla="*/ 7329111 w 7773910"/>
              <a:gd name="connsiteY3" fmla="*/ 246089 h 6480535"/>
              <a:gd name="connsiteX4" fmla="*/ 7108006 w 7773910"/>
              <a:gd name="connsiteY4" fmla="*/ 4792035 h 6480535"/>
              <a:gd name="connsiteX5" fmla="*/ 4760021 w 7773910"/>
              <a:gd name="connsiteY5" fmla="*/ 6261757 h 6480535"/>
              <a:gd name="connsiteX6" fmla="*/ 1872238 w 7773910"/>
              <a:gd name="connsiteY6" fmla="*/ 6370095 h 6480535"/>
              <a:gd name="connsiteX7" fmla="*/ 720996 w 7773910"/>
              <a:gd name="connsiteY7" fmla="*/ 5225936 h 6480535"/>
              <a:gd name="connsiteX8" fmla="*/ 0 w 7773910"/>
              <a:gd name="connsiteY8" fmla="*/ 4891879 h 6480535"/>
              <a:gd name="connsiteX9" fmla="*/ 373222 w 7773910"/>
              <a:gd name="connsiteY9" fmla="*/ 4461158 h 6480535"/>
              <a:gd name="connsiteX10" fmla="*/ 430620 w 7773910"/>
              <a:gd name="connsiteY10" fmla="*/ 3248145 h 6480535"/>
              <a:gd name="connsiteX11" fmla="*/ 1467980 w 7773910"/>
              <a:gd name="connsiteY11" fmla="*/ 278642 h 6480535"/>
              <a:gd name="connsiteX12" fmla="*/ 1792897 w 7773910"/>
              <a:gd name="connsiteY12" fmla="*/ 67661 h 64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3910" h="6480535">
                <a:moveTo>
                  <a:pt x="1936967" y="0"/>
                </a:moveTo>
                <a:lnTo>
                  <a:pt x="7189009" y="0"/>
                </a:lnTo>
                <a:lnTo>
                  <a:pt x="7253472" y="92985"/>
                </a:lnTo>
                <a:cubicBezTo>
                  <a:pt x="7281254" y="140208"/>
                  <a:pt x="7306529" y="191148"/>
                  <a:pt x="7329111" y="246089"/>
                </a:cubicBezTo>
                <a:cubicBezTo>
                  <a:pt x="7690423" y="1125148"/>
                  <a:pt x="8212752" y="2950682"/>
                  <a:pt x="7108006" y="4792035"/>
                </a:cubicBezTo>
                <a:cubicBezTo>
                  <a:pt x="6603335" y="5633263"/>
                  <a:pt x="5674812" y="5991577"/>
                  <a:pt x="4760021" y="6261757"/>
                </a:cubicBezTo>
                <a:cubicBezTo>
                  <a:pt x="4002399" y="6517651"/>
                  <a:pt x="2516836" y="6542732"/>
                  <a:pt x="1872238" y="6370095"/>
                </a:cubicBezTo>
                <a:cubicBezTo>
                  <a:pt x="1227640" y="6197459"/>
                  <a:pt x="1024577" y="5453286"/>
                  <a:pt x="720996" y="5225936"/>
                </a:cubicBezTo>
                <a:cubicBezTo>
                  <a:pt x="478621" y="4884394"/>
                  <a:pt x="0" y="4891879"/>
                  <a:pt x="0" y="4891879"/>
                </a:cubicBezTo>
                <a:cubicBezTo>
                  <a:pt x="1172" y="4832100"/>
                  <a:pt x="301315" y="4615311"/>
                  <a:pt x="373222" y="4461158"/>
                </a:cubicBezTo>
                <a:cubicBezTo>
                  <a:pt x="445129" y="4307004"/>
                  <a:pt x="349597" y="3945235"/>
                  <a:pt x="430620" y="3248145"/>
                </a:cubicBezTo>
                <a:cubicBezTo>
                  <a:pt x="511643" y="2551055"/>
                  <a:pt x="716391" y="900384"/>
                  <a:pt x="1467980" y="278642"/>
                </a:cubicBezTo>
                <a:cubicBezTo>
                  <a:pt x="1561928" y="200925"/>
                  <a:pt x="1671379" y="130832"/>
                  <a:pt x="1792897" y="67661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DEC0F4EA-80E8-4830-A80E-AEFD38ADA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79779" flipH="1">
            <a:off x="4597333" y="-996389"/>
            <a:ext cx="6567616" cy="806735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5652 w 938297"/>
              <a:gd name="connsiteY0" fmla="*/ 641781 h 641781"/>
              <a:gd name="connsiteX1" fmla="*/ 350742 w 938297"/>
              <a:gd name="connsiteY1" fmla="*/ 603504 h 641781"/>
              <a:gd name="connsiteX2" fmla="*/ 495678 w 938297"/>
              <a:gd name="connsiteY2" fmla="*/ 589409 h 641781"/>
              <a:gd name="connsiteX3" fmla="*/ 874581 w 938297"/>
              <a:gd name="connsiteY3" fmla="*/ 466770 h 641781"/>
              <a:gd name="connsiteX4" fmla="*/ 921142 w 938297"/>
              <a:gd name="connsiteY4" fmla="*/ 196299 h 641781"/>
              <a:gd name="connsiteX5" fmla="*/ 694666 w 938297"/>
              <a:gd name="connsiteY5" fmla="*/ 5419 h 641781"/>
              <a:gd name="connsiteX6" fmla="*/ 208203 w 938297"/>
              <a:gd name="connsiteY6" fmla="*/ 67964 h 641781"/>
              <a:gd name="connsiteX7" fmla="*/ 18881 w 938297"/>
              <a:gd name="connsiteY7" fmla="*/ 244736 h 641781"/>
              <a:gd name="connsiteX8" fmla="*/ 235157 w 938297"/>
              <a:gd name="connsiteY8" fmla="*/ 580705 h 641781"/>
              <a:gd name="connsiteX9" fmla="*/ 295652 w 938297"/>
              <a:gd name="connsiteY9" fmla="*/ 641781 h 641781"/>
              <a:gd name="connsiteX0" fmla="*/ 286894 w 929539"/>
              <a:gd name="connsiteY0" fmla="*/ 641781 h 641781"/>
              <a:gd name="connsiteX1" fmla="*/ 341984 w 929539"/>
              <a:gd name="connsiteY1" fmla="*/ 603504 h 641781"/>
              <a:gd name="connsiteX2" fmla="*/ 486920 w 929539"/>
              <a:gd name="connsiteY2" fmla="*/ 589409 h 641781"/>
              <a:gd name="connsiteX3" fmla="*/ 865823 w 929539"/>
              <a:gd name="connsiteY3" fmla="*/ 466770 h 641781"/>
              <a:gd name="connsiteX4" fmla="*/ 912384 w 929539"/>
              <a:gd name="connsiteY4" fmla="*/ 196299 h 641781"/>
              <a:gd name="connsiteX5" fmla="*/ 685908 w 929539"/>
              <a:gd name="connsiteY5" fmla="*/ 5419 h 641781"/>
              <a:gd name="connsiteX6" fmla="*/ 199445 w 929539"/>
              <a:gd name="connsiteY6" fmla="*/ 67964 h 641781"/>
              <a:gd name="connsiteX7" fmla="*/ 10123 w 929539"/>
              <a:gd name="connsiteY7" fmla="*/ 244736 h 641781"/>
              <a:gd name="connsiteX8" fmla="*/ 42381 w 929539"/>
              <a:gd name="connsiteY8" fmla="*/ 489922 h 641781"/>
              <a:gd name="connsiteX9" fmla="*/ 226399 w 929539"/>
              <a:gd name="connsiteY9" fmla="*/ 580705 h 641781"/>
              <a:gd name="connsiteX10" fmla="*/ 286894 w 929539"/>
              <a:gd name="connsiteY10" fmla="*/ 641781 h 641781"/>
              <a:gd name="connsiteX0" fmla="*/ 286894 w 929539"/>
              <a:gd name="connsiteY0" fmla="*/ 648665 h 648665"/>
              <a:gd name="connsiteX1" fmla="*/ 341984 w 929539"/>
              <a:gd name="connsiteY1" fmla="*/ 610388 h 648665"/>
              <a:gd name="connsiteX2" fmla="*/ 486920 w 929539"/>
              <a:gd name="connsiteY2" fmla="*/ 596293 h 648665"/>
              <a:gd name="connsiteX3" fmla="*/ 865823 w 929539"/>
              <a:gd name="connsiteY3" fmla="*/ 473654 h 648665"/>
              <a:gd name="connsiteX4" fmla="*/ 912384 w 929539"/>
              <a:gd name="connsiteY4" fmla="*/ 203183 h 648665"/>
              <a:gd name="connsiteX5" fmla="*/ 685908 w 929539"/>
              <a:gd name="connsiteY5" fmla="*/ 12303 h 648665"/>
              <a:gd name="connsiteX6" fmla="*/ 193202 w 929539"/>
              <a:gd name="connsiteY6" fmla="*/ 42960 h 648665"/>
              <a:gd name="connsiteX7" fmla="*/ 10123 w 929539"/>
              <a:gd name="connsiteY7" fmla="*/ 251620 h 648665"/>
              <a:gd name="connsiteX8" fmla="*/ 42381 w 929539"/>
              <a:gd name="connsiteY8" fmla="*/ 496806 h 648665"/>
              <a:gd name="connsiteX9" fmla="*/ 226399 w 929539"/>
              <a:gd name="connsiteY9" fmla="*/ 587589 h 648665"/>
              <a:gd name="connsiteX10" fmla="*/ 286894 w 929539"/>
              <a:gd name="connsiteY10" fmla="*/ 648665 h 648665"/>
              <a:gd name="connsiteX0" fmla="*/ 286894 w 924871"/>
              <a:gd name="connsiteY0" fmla="*/ 660064 h 660064"/>
              <a:gd name="connsiteX1" fmla="*/ 341984 w 924871"/>
              <a:gd name="connsiteY1" fmla="*/ 621787 h 660064"/>
              <a:gd name="connsiteX2" fmla="*/ 486920 w 924871"/>
              <a:gd name="connsiteY2" fmla="*/ 607692 h 660064"/>
              <a:gd name="connsiteX3" fmla="*/ 865823 w 924871"/>
              <a:gd name="connsiteY3" fmla="*/ 485053 h 660064"/>
              <a:gd name="connsiteX4" fmla="*/ 912384 w 924871"/>
              <a:gd name="connsiteY4" fmla="*/ 214582 h 660064"/>
              <a:gd name="connsiteX5" fmla="*/ 749459 w 924871"/>
              <a:gd name="connsiteY5" fmla="*/ 9554 h 660064"/>
              <a:gd name="connsiteX6" fmla="*/ 193202 w 924871"/>
              <a:gd name="connsiteY6" fmla="*/ 54359 h 660064"/>
              <a:gd name="connsiteX7" fmla="*/ 10123 w 924871"/>
              <a:gd name="connsiteY7" fmla="*/ 263019 h 660064"/>
              <a:gd name="connsiteX8" fmla="*/ 42381 w 924871"/>
              <a:gd name="connsiteY8" fmla="*/ 508205 h 660064"/>
              <a:gd name="connsiteX9" fmla="*/ 226399 w 924871"/>
              <a:gd name="connsiteY9" fmla="*/ 598988 h 660064"/>
              <a:gd name="connsiteX10" fmla="*/ 286894 w 924871"/>
              <a:gd name="connsiteY10" fmla="*/ 660064 h 660064"/>
              <a:gd name="connsiteX0" fmla="*/ 286894 w 957276"/>
              <a:gd name="connsiteY0" fmla="*/ 660064 h 660064"/>
              <a:gd name="connsiteX1" fmla="*/ 341984 w 957276"/>
              <a:gd name="connsiteY1" fmla="*/ 621787 h 660064"/>
              <a:gd name="connsiteX2" fmla="*/ 486920 w 957276"/>
              <a:gd name="connsiteY2" fmla="*/ 607692 h 660064"/>
              <a:gd name="connsiteX3" fmla="*/ 921414 w 957276"/>
              <a:gd name="connsiteY3" fmla="*/ 477299 h 660064"/>
              <a:gd name="connsiteX4" fmla="*/ 912384 w 957276"/>
              <a:gd name="connsiteY4" fmla="*/ 214582 h 660064"/>
              <a:gd name="connsiteX5" fmla="*/ 749459 w 957276"/>
              <a:gd name="connsiteY5" fmla="*/ 9554 h 660064"/>
              <a:gd name="connsiteX6" fmla="*/ 193202 w 957276"/>
              <a:gd name="connsiteY6" fmla="*/ 54359 h 660064"/>
              <a:gd name="connsiteX7" fmla="*/ 10123 w 957276"/>
              <a:gd name="connsiteY7" fmla="*/ 263019 h 660064"/>
              <a:gd name="connsiteX8" fmla="*/ 42381 w 957276"/>
              <a:gd name="connsiteY8" fmla="*/ 508205 h 660064"/>
              <a:gd name="connsiteX9" fmla="*/ 226399 w 957276"/>
              <a:gd name="connsiteY9" fmla="*/ 598988 h 660064"/>
              <a:gd name="connsiteX10" fmla="*/ 286894 w 957276"/>
              <a:gd name="connsiteY10" fmla="*/ 660064 h 660064"/>
              <a:gd name="connsiteX0" fmla="*/ 286894 w 987970"/>
              <a:gd name="connsiteY0" fmla="*/ 656091 h 656091"/>
              <a:gd name="connsiteX1" fmla="*/ 341984 w 987970"/>
              <a:gd name="connsiteY1" fmla="*/ 617814 h 656091"/>
              <a:gd name="connsiteX2" fmla="*/ 486920 w 987970"/>
              <a:gd name="connsiteY2" fmla="*/ 603719 h 656091"/>
              <a:gd name="connsiteX3" fmla="*/ 921414 w 987970"/>
              <a:gd name="connsiteY3" fmla="*/ 473326 h 656091"/>
              <a:gd name="connsiteX4" fmla="*/ 969277 w 987970"/>
              <a:gd name="connsiteY4" fmla="*/ 153045 h 656091"/>
              <a:gd name="connsiteX5" fmla="*/ 749459 w 987970"/>
              <a:gd name="connsiteY5" fmla="*/ 5581 h 656091"/>
              <a:gd name="connsiteX6" fmla="*/ 193202 w 987970"/>
              <a:gd name="connsiteY6" fmla="*/ 50386 h 656091"/>
              <a:gd name="connsiteX7" fmla="*/ 10123 w 987970"/>
              <a:gd name="connsiteY7" fmla="*/ 259046 h 656091"/>
              <a:gd name="connsiteX8" fmla="*/ 42381 w 987970"/>
              <a:gd name="connsiteY8" fmla="*/ 504232 h 656091"/>
              <a:gd name="connsiteX9" fmla="*/ 226399 w 987970"/>
              <a:gd name="connsiteY9" fmla="*/ 595015 h 656091"/>
              <a:gd name="connsiteX10" fmla="*/ 286894 w 987970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6708"/>
              <a:gd name="connsiteY0" fmla="*/ 656091 h 656091"/>
              <a:gd name="connsiteX1" fmla="*/ 341984 w 986708"/>
              <a:gd name="connsiteY1" fmla="*/ 617814 h 656091"/>
              <a:gd name="connsiteX2" fmla="*/ 514604 w 986708"/>
              <a:gd name="connsiteY2" fmla="*/ 599273 h 656091"/>
              <a:gd name="connsiteX3" fmla="*/ 921414 w 986708"/>
              <a:gd name="connsiteY3" fmla="*/ 473326 h 656091"/>
              <a:gd name="connsiteX4" fmla="*/ 969277 w 986708"/>
              <a:gd name="connsiteY4" fmla="*/ 153045 h 656091"/>
              <a:gd name="connsiteX5" fmla="*/ 749459 w 986708"/>
              <a:gd name="connsiteY5" fmla="*/ 5581 h 656091"/>
              <a:gd name="connsiteX6" fmla="*/ 193202 w 986708"/>
              <a:gd name="connsiteY6" fmla="*/ 50386 h 656091"/>
              <a:gd name="connsiteX7" fmla="*/ 10123 w 986708"/>
              <a:gd name="connsiteY7" fmla="*/ 259046 h 656091"/>
              <a:gd name="connsiteX8" fmla="*/ 42381 w 986708"/>
              <a:gd name="connsiteY8" fmla="*/ 504232 h 656091"/>
              <a:gd name="connsiteX9" fmla="*/ 226399 w 986708"/>
              <a:gd name="connsiteY9" fmla="*/ 595015 h 656091"/>
              <a:gd name="connsiteX10" fmla="*/ 286894 w 986708"/>
              <a:gd name="connsiteY10" fmla="*/ 656091 h 656091"/>
              <a:gd name="connsiteX0" fmla="*/ 286894 w 983269"/>
              <a:gd name="connsiteY0" fmla="*/ 678508 h 678508"/>
              <a:gd name="connsiteX1" fmla="*/ 341984 w 983269"/>
              <a:gd name="connsiteY1" fmla="*/ 640231 h 678508"/>
              <a:gd name="connsiteX2" fmla="*/ 514604 w 983269"/>
              <a:gd name="connsiteY2" fmla="*/ 621690 h 678508"/>
              <a:gd name="connsiteX3" fmla="*/ 921414 w 983269"/>
              <a:gd name="connsiteY3" fmla="*/ 495743 h 678508"/>
              <a:gd name="connsiteX4" fmla="*/ 969277 w 983269"/>
              <a:gd name="connsiteY4" fmla="*/ 175462 h 678508"/>
              <a:gd name="connsiteX5" fmla="*/ 796567 w 983269"/>
              <a:gd name="connsiteY5" fmla="*/ 3523 h 678508"/>
              <a:gd name="connsiteX6" fmla="*/ 193202 w 983269"/>
              <a:gd name="connsiteY6" fmla="*/ 72803 h 678508"/>
              <a:gd name="connsiteX7" fmla="*/ 10123 w 983269"/>
              <a:gd name="connsiteY7" fmla="*/ 281463 h 678508"/>
              <a:gd name="connsiteX8" fmla="*/ 42381 w 983269"/>
              <a:gd name="connsiteY8" fmla="*/ 526649 h 678508"/>
              <a:gd name="connsiteX9" fmla="*/ 226399 w 983269"/>
              <a:gd name="connsiteY9" fmla="*/ 617432 h 678508"/>
              <a:gd name="connsiteX10" fmla="*/ 286894 w 983269"/>
              <a:gd name="connsiteY10" fmla="*/ 678508 h 678508"/>
              <a:gd name="connsiteX0" fmla="*/ 286894 w 983269"/>
              <a:gd name="connsiteY0" fmla="*/ 683142 h 683142"/>
              <a:gd name="connsiteX1" fmla="*/ 341984 w 983269"/>
              <a:gd name="connsiteY1" fmla="*/ 644865 h 683142"/>
              <a:gd name="connsiteX2" fmla="*/ 514604 w 983269"/>
              <a:gd name="connsiteY2" fmla="*/ 626324 h 683142"/>
              <a:gd name="connsiteX3" fmla="*/ 921414 w 983269"/>
              <a:gd name="connsiteY3" fmla="*/ 500377 h 683142"/>
              <a:gd name="connsiteX4" fmla="*/ 969277 w 983269"/>
              <a:gd name="connsiteY4" fmla="*/ 180096 h 683142"/>
              <a:gd name="connsiteX5" fmla="*/ 796567 w 983269"/>
              <a:gd name="connsiteY5" fmla="*/ 8157 h 683142"/>
              <a:gd name="connsiteX6" fmla="*/ 191765 w 983269"/>
              <a:gd name="connsiteY6" fmla="*/ 48888 h 683142"/>
              <a:gd name="connsiteX7" fmla="*/ 10123 w 983269"/>
              <a:gd name="connsiteY7" fmla="*/ 286097 h 683142"/>
              <a:gd name="connsiteX8" fmla="*/ 42381 w 983269"/>
              <a:gd name="connsiteY8" fmla="*/ 531283 h 683142"/>
              <a:gd name="connsiteX9" fmla="*/ 226399 w 983269"/>
              <a:gd name="connsiteY9" fmla="*/ 622066 h 683142"/>
              <a:gd name="connsiteX10" fmla="*/ 286894 w 983269"/>
              <a:gd name="connsiteY10" fmla="*/ 683142 h 683142"/>
              <a:gd name="connsiteX0" fmla="*/ 286894 w 983269"/>
              <a:gd name="connsiteY0" fmla="*/ 707821 h 707821"/>
              <a:gd name="connsiteX1" fmla="*/ 341984 w 983269"/>
              <a:gd name="connsiteY1" fmla="*/ 669544 h 707821"/>
              <a:gd name="connsiteX2" fmla="*/ 514604 w 983269"/>
              <a:gd name="connsiteY2" fmla="*/ 651003 h 707821"/>
              <a:gd name="connsiteX3" fmla="*/ 921414 w 983269"/>
              <a:gd name="connsiteY3" fmla="*/ 525056 h 707821"/>
              <a:gd name="connsiteX4" fmla="*/ 969277 w 983269"/>
              <a:gd name="connsiteY4" fmla="*/ 204775 h 707821"/>
              <a:gd name="connsiteX5" fmla="*/ 796567 w 983269"/>
              <a:gd name="connsiteY5" fmla="*/ 32836 h 707821"/>
              <a:gd name="connsiteX6" fmla="*/ 191765 w 983269"/>
              <a:gd name="connsiteY6" fmla="*/ 73567 h 707821"/>
              <a:gd name="connsiteX7" fmla="*/ 10123 w 983269"/>
              <a:gd name="connsiteY7" fmla="*/ 310776 h 707821"/>
              <a:gd name="connsiteX8" fmla="*/ 42381 w 983269"/>
              <a:gd name="connsiteY8" fmla="*/ 555962 h 707821"/>
              <a:gd name="connsiteX9" fmla="*/ 226399 w 983269"/>
              <a:gd name="connsiteY9" fmla="*/ 646745 h 707821"/>
              <a:gd name="connsiteX10" fmla="*/ 286894 w 983269"/>
              <a:gd name="connsiteY10" fmla="*/ 707821 h 707821"/>
              <a:gd name="connsiteX0" fmla="*/ 286894 w 981369"/>
              <a:gd name="connsiteY0" fmla="*/ 721224 h 721224"/>
              <a:gd name="connsiteX1" fmla="*/ 341984 w 981369"/>
              <a:gd name="connsiteY1" fmla="*/ 682947 h 721224"/>
              <a:gd name="connsiteX2" fmla="*/ 514604 w 981369"/>
              <a:gd name="connsiteY2" fmla="*/ 664406 h 721224"/>
              <a:gd name="connsiteX3" fmla="*/ 921414 w 981369"/>
              <a:gd name="connsiteY3" fmla="*/ 538459 h 721224"/>
              <a:gd name="connsiteX4" fmla="*/ 969277 w 981369"/>
              <a:gd name="connsiteY4" fmla="*/ 218178 h 721224"/>
              <a:gd name="connsiteX5" fmla="*/ 822721 w 981369"/>
              <a:gd name="connsiteY5" fmla="*/ 20774 h 721224"/>
              <a:gd name="connsiteX6" fmla="*/ 191765 w 981369"/>
              <a:gd name="connsiteY6" fmla="*/ 86970 h 721224"/>
              <a:gd name="connsiteX7" fmla="*/ 10123 w 981369"/>
              <a:gd name="connsiteY7" fmla="*/ 324179 h 721224"/>
              <a:gd name="connsiteX8" fmla="*/ 42381 w 981369"/>
              <a:gd name="connsiteY8" fmla="*/ 569365 h 721224"/>
              <a:gd name="connsiteX9" fmla="*/ 226399 w 981369"/>
              <a:gd name="connsiteY9" fmla="*/ 660148 h 721224"/>
              <a:gd name="connsiteX10" fmla="*/ 286894 w 981369"/>
              <a:gd name="connsiteY10" fmla="*/ 721224 h 721224"/>
              <a:gd name="connsiteX0" fmla="*/ 286894 w 981369"/>
              <a:gd name="connsiteY0" fmla="*/ 723982 h 723982"/>
              <a:gd name="connsiteX1" fmla="*/ 341984 w 981369"/>
              <a:gd name="connsiteY1" fmla="*/ 685705 h 723982"/>
              <a:gd name="connsiteX2" fmla="*/ 514604 w 981369"/>
              <a:gd name="connsiteY2" fmla="*/ 667164 h 723982"/>
              <a:gd name="connsiteX3" fmla="*/ 921414 w 981369"/>
              <a:gd name="connsiteY3" fmla="*/ 541217 h 723982"/>
              <a:gd name="connsiteX4" fmla="*/ 969277 w 981369"/>
              <a:gd name="connsiteY4" fmla="*/ 220936 h 723982"/>
              <a:gd name="connsiteX5" fmla="*/ 822721 w 981369"/>
              <a:gd name="connsiteY5" fmla="*/ 23532 h 723982"/>
              <a:gd name="connsiteX6" fmla="*/ 191765 w 981369"/>
              <a:gd name="connsiteY6" fmla="*/ 89728 h 723982"/>
              <a:gd name="connsiteX7" fmla="*/ 10123 w 981369"/>
              <a:gd name="connsiteY7" fmla="*/ 326937 h 723982"/>
              <a:gd name="connsiteX8" fmla="*/ 42381 w 981369"/>
              <a:gd name="connsiteY8" fmla="*/ 572123 h 723982"/>
              <a:gd name="connsiteX9" fmla="*/ 226399 w 981369"/>
              <a:gd name="connsiteY9" fmla="*/ 662906 h 723982"/>
              <a:gd name="connsiteX10" fmla="*/ 286894 w 981369"/>
              <a:gd name="connsiteY10" fmla="*/ 723982 h 723982"/>
              <a:gd name="connsiteX0" fmla="*/ 286894 w 981348"/>
              <a:gd name="connsiteY0" fmla="*/ 729811 h 729811"/>
              <a:gd name="connsiteX1" fmla="*/ 341984 w 981348"/>
              <a:gd name="connsiteY1" fmla="*/ 691534 h 729811"/>
              <a:gd name="connsiteX2" fmla="*/ 514604 w 981348"/>
              <a:gd name="connsiteY2" fmla="*/ 672993 h 729811"/>
              <a:gd name="connsiteX3" fmla="*/ 921414 w 981348"/>
              <a:gd name="connsiteY3" fmla="*/ 547046 h 729811"/>
              <a:gd name="connsiteX4" fmla="*/ 969277 w 981348"/>
              <a:gd name="connsiteY4" fmla="*/ 226765 h 729811"/>
              <a:gd name="connsiteX5" fmla="*/ 823008 w 981348"/>
              <a:gd name="connsiteY5" fmla="*/ 20220 h 729811"/>
              <a:gd name="connsiteX6" fmla="*/ 191765 w 981348"/>
              <a:gd name="connsiteY6" fmla="*/ 95557 h 729811"/>
              <a:gd name="connsiteX7" fmla="*/ 10123 w 981348"/>
              <a:gd name="connsiteY7" fmla="*/ 332766 h 729811"/>
              <a:gd name="connsiteX8" fmla="*/ 42381 w 981348"/>
              <a:gd name="connsiteY8" fmla="*/ 577952 h 729811"/>
              <a:gd name="connsiteX9" fmla="*/ 226399 w 981348"/>
              <a:gd name="connsiteY9" fmla="*/ 668735 h 729811"/>
              <a:gd name="connsiteX10" fmla="*/ 286894 w 981348"/>
              <a:gd name="connsiteY10" fmla="*/ 729811 h 729811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8673 h 728673"/>
              <a:gd name="connsiteX1" fmla="*/ 341984 w 981348"/>
              <a:gd name="connsiteY1" fmla="*/ 690396 h 728673"/>
              <a:gd name="connsiteX2" fmla="*/ 514604 w 981348"/>
              <a:gd name="connsiteY2" fmla="*/ 671855 h 728673"/>
              <a:gd name="connsiteX3" fmla="*/ 921414 w 981348"/>
              <a:gd name="connsiteY3" fmla="*/ 545908 h 728673"/>
              <a:gd name="connsiteX4" fmla="*/ 969277 w 981348"/>
              <a:gd name="connsiteY4" fmla="*/ 225627 h 728673"/>
              <a:gd name="connsiteX5" fmla="*/ 823008 w 981348"/>
              <a:gd name="connsiteY5" fmla="*/ 19082 h 728673"/>
              <a:gd name="connsiteX6" fmla="*/ 193057 w 981348"/>
              <a:gd name="connsiteY6" fmla="*/ 90411 h 728673"/>
              <a:gd name="connsiteX7" fmla="*/ 10123 w 981348"/>
              <a:gd name="connsiteY7" fmla="*/ 331628 h 728673"/>
              <a:gd name="connsiteX8" fmla="*/ 42381 w 981348"/>
              <a:gd name="connsiteY8" fmla="*/ 576814 h 728673"/>
              <a:gd name="connsiteX9" fmla="*/ 226399 w 981348"/>
              <a:gd name="connsiteY9" fmla="*/ 667597 h 728673"/>
              <a:gd name="connsiteX10" fmla="*/ 286894 w 981348"/>
              <a:gd name="connsiteY10" fmla="*/ 728673 h 728673"/>
              <a:gd name="connsiteX0" fmla="*/ 286894 w 981348"/>
              <a:gd name="connsiteY0" fmla="*/ 729251 h 729251"/>
              <a:gd name="connsiteX1" fmla="*/ 341984 w 981348"/>
              <a:gd name="connsiteY1" fmla="*/ 690974 h 729251"/>
              <a:gd name="connsiteX2" fmla="*/ 514604 w 981348"/>
              <a:gd name="connsiteY2" fmla="*/ 672433 h 729251"/>
              <a:gd name="connsiteX3" fmla="*/ 921414 w 981348"/>
              <a:gd name="connsiteY3" fmla="*/ 546486 h 729251"/>
              <a:gd name="connsiteX4" fmla="*/ 969277 w 981348"/>
              <a:gd name="connsiteY4" fmla="*/ 226205 h 729251"/>
              <a:gd name="connsiteX5" fmla="*/ 823008 w 981348"/>
              <a:gd name="connsiteY5" fmla="*/ 19660 h 729251"/>
              <a:gd name="connsiteX6" fmla="*/ 176194 w 981348"/>
              <a:gd name="connsiteY6" fmla="*/ 89684 h 729251"/>
              <a:gd name="connsiteX7" fmla="*/ 10123 w 981348"/>
              <a:gd name="connsiteY7" fmla="*/ 332206 h 729251"/>
              <a:gd name="connsiteX8" fmla="*/ 42381 w 981348"/>
              <a:gd name="connsiteY8" fmla="*/ 577392 h 729251"/>
              <a:gd name="connsiteX9" fmla="*/ 226399 w 981348"/>
              <a:gd name="connsiteY9" fmla="*/ 668175 h 729251"/>
              <a:gd name="connsiteX10" fmla="*/ 286894 w 981348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289291 w 983745"/>
              <a:gd name="connsiteY0" fmla="*/ 729251 h 729251"/>
              <a:gd name="connsiteX1" fmla="*/ 344381 w 983745"/>
              <a:gd name="connsiteY1" fmla="*/ 690974 h 729251"/>
              <a:gd name="connsiteX2" fmla="*/ 517001 w 983745"/>
              <a:gd name="connsiteY2" fmla="*/ 672433 h 729251"/>
              <a:gd name="connsiteX3" fmla="*/ 923811 w 983745"/>
              <a:gd name="connsiteY3" fmla="*/ 546486 h 729251"/>
              <a:gd name="connsiteX4" fmla="*/ 971674 w 983745"/>
              <a:gd name="connsiteY4" fmla="*/ 226205 h 729251"/>
              <a:gd name="connsiteX5" fmla="*/ 825405 w 983745"/>
              <a:gd name="connsiteY5" fmla="*/ 19660 h 729251"/>
              <a:gd name="connsiteX6" fmla="*/ 178591 w 983745"/>
              <a:gd name="connsiteY6" fmla="*/ 89684 h 729251"/>
              <a:gd name="connsiteX7" fmla="*/ 9505 w 983745"/>
              <a:gd name="connsiteY7" fmla="*/ 316806 h 729251"/>
              <a:gd name="connsiteX8" fmla="*/ 44778 w 983745"/>
              <a:gd name="connsiteY8" fmla="*/ 577392 h 729251"/>
              <a:gd name="connsiteX9" fmla="*/ 228796 w 983745"/>
              <a:gd name="connsiteY9" fmla="*/ 668175 h 729251"/>
              <a:gd name="connsiteX10" fmla="*/ 289291 w 983745"/>
              <a:gd name="connsiteY10" fmla="*/ 729251 h 729251"/>
              <a:gd name="connsiteX0" fmla="*/ 923811 w 983745"/>
              <a:gd name="connsiteY0" fmla="*/ 546486 h 729251"/>
              <a:gd name="connsiteX1" fmla="*/ 971674 w 983745"/>
              <a:gd name="connsiteY1" fmla="*/ 226205 h 729251"/>
              <a:gd name="connsiteX2" fmla="*/ 825405 w 983745"/>
              <a:gd name="connsiteY2" fmla="*/ 19660 h 729251"/>
              <a:gd name="connsiteX3" fmla="*/ 178591 w 983745"/>
              <a:gd name="connsiteY3" fmla="*/ 89684 h 729251"/>
              <a:gd name="connsiteX4" fmla="*/ 9505 w 983745"/>
              <a:gd name="connsiteY4" fmla="*/ 316806 h 729251"/>
              <a:gd name="connsiteX5" fmla="*/ 44778 w 983745"/>
              <a:gd name="connsiteY5" fmla="*/ 577392 h 729251"/>
              <a:gd name="connsiteX6" fmla="*/ 228796 w 983745"/>
              <a:gd name="connsiteY6" fmla="*/ 668175 h 729251"/>
              <a:gd name="connsiteX7" fmla="*/ 289291 w 983745"/>
              <a:gd name="connsiteY7" fmla="*/ 729251 h 729251"/>
              <a:gd name="connsiteX8" fmla="*/ 344381 w 983745"/>
              <a:gd name="connsiteY8" fmla="*/ 690974 h 729251"/>
              <a:gd name="connsiteX9" fmla="*/ 517001 w 983745"/>
              <a:gd name="connsiteY9" fmla="*/ 672433 h 729251"/>
              <a:gd name="connsiteX10" fmla="*/ 936998 w 983745"/>
              <a:gd name="connsiteY10" fmla="*/ 554761 h 729251"/>
              <a:gd name="connsiteX0" fmla="*/ 971674 w 971674"/>
              <a:gd name="connsiteY0" fmla="*/ 226205 h 729251"/>
              <a:gd name="connsiteX1" fmla="*/ 825405 w 971674"/>
              <a:gd name="connsiteY1" fmla="*/ 19660 h 729251"/>
              <a:gd name="connsiteX2" fmla="*/ 178591 w 971674"/>
              <a:gd name="connsiteY2" fmla="*/ 89684 h 729251"/>
              <a:gd name="connsiteX3" fmla="*/ 9505 w 971674"/>
              <a:gd name="connsiteY3" fmla="*/ 316806 h 729251"/>
              <a:gd name="connsiteX4" fmla="*/ 44778 w 971674"/>
              <a:gd name="connsiteY4" fmla="*/ 577392 h 729251"/>
              <a:gd name="connsiteX5" fmla="*/ 228796 w 971674"/>
              <a:gd name="connsiteY5" fmla="*/ 668175 h 729251"/>
              <a:gd name="connsiteX6" fmla="*/ 289291 w 971674"/>
              <a:gd name="connsiteY6" fmla="*/ 729251 h 729251"/>
              <a:gd name="connsiteX7" fmla="*/ 344381 w 971674"/>
              <a:gd name="connsiteY7" fmla="*/ 690974 h 729251"/>
              <a:gd name="connsiteX8" fmla="*/ 517001 w 971674"/>
              <a:gd name="connsiteY8" fmla="*/ 672433 h 729251"/>
              <a:gd name="connsiteX9" fmla="*/ 936998 w 971674"/>
              <a:gd name="connsiteY9" fmla="*/ 554761 h 729251"/>
              <a:gd name="connsiteX0" fmla="*/ 825405 w 936998"/>
              <a:gd name="connsiteY0" fmla="*/ 19660 h 729251"/>
              <a:gd name="connsiteX1" fmla="*/ 178591 w 936998"/>
              <a:gd name="connsiteY1" fmla="*/ 89684 h 729251"/>
              <a:gd name="connsiteX2" fmla="*/ 9505 w 936998"/>
              <a:gd name="connsiteY2" fmla="*/ 316806 h 729251"/>
              <a:gd name="connsiteX3" fmla="*/ 44778 w 936998"/>
              <a:gd name="connsiteY3" fmla="*/ 577392 h 729251"/>
              <a:gd name="connsiteX4" fmla="*/ 228796 w 936998"/>
              <a:gd name="connsiteY4" fmla="*/ 668175 h 729251"/>
              <a:gd name="connsiteX5" fmla="*/ 289291 w 936998"/>
              <a:gd name="connsiteY5" fmla="*/ 729251 h 729251"/>
              <a:gd name="connsiteX6" fmla="*/ 344381 w 936998"/>
              <a:gd name="connsiteY6" fmla="*/ 690974 h 729251"/>
              <a:gd name="connsiteX7" fmla="*/ 517001 w 936998"/>
              <a:gd name="connsiteY7" fmla="*/ 672433 h 729251"/>
              <a:gd name="connsiteX8" fmla="*/ 936998 w 936998"/>
              <a:gd name="connsiteY8" fmla="*/ 554761 h 729251"/>
              <a:gd name="connsiteX0" fmla="*/ 848743 w 936998"/>
              <a:gd name="connsiteY0" fmla="*/ 6966 h 708147"/>
              <a:gd name="connsiteX1" fmla="*/ 178591 w 936998"/>
              <a:gd name="connsiteY1" fmla="*/ 68580 h 708147"/>
              <a:gd name="connsiteX2" fmla="*/ 9505 w 936998"/>
              <a:gd name="connsiteY2" fmla="*/ 295702 h 708147"/>
              <a:gd name="connsiteX3" fmla="*/ 44778 w 936998"/>
              <a:gd name="connsiteY3" fmla="*/ 556288 h 708147"/>
              <a:gd name="connsiteX4" fmla="*/ 228796 w 936998"/>
              <a:gd name="connsiteY4" fmla="*/ 647071 h 708147"/>
              <a:gd name="connsiteX5" fmla="*/ 289291 w 936998"/>
              <a:gd name="connsiteY5" fmla="*/ 708147 h 708147"/>
              <a:gd name="connsiteX6" fmla="*/ 344381 w 936998"/>
              <a:gd name="connsiteY6" fmla="*/ 669870 h 708147"/>
              <a:gd name="connsiteX7" fmla="*/ 517001 w 936998"/>
              <a:gd name="connsiteY7" fmla="*/ 651329 h 708147"/>
              <a:gd name="connsiteX8" fmla="*/ 936998 w 936998"/>
              <a:gd name="connsiteY8" fmla="*/ 533657 h 708147"/>
              <a:gd name="connsiteX0" fmla="*/ 848743 w 936998"/>
              <a:gd name="connsiteY0" fmla="*/ 26368 h 727549"/>
              <a:gd name="connsiteX1" fmla="*/ 178591 w 936998"/>
              <a:gd name="connsiteY1" fmla="*/ 87982 h 727549"/>
              <a:gd name="connsiteX2" fmla="*/ 9505 w 936998"/>
              <a:gd name="connsiteY2" fmla="*/ 315104 h 727549"/>
              <a:gd name="connsiteX3" fmla="*/ 44778 w 936998"/>
              <a:gd name="connsiteY3" fmla="*/ 575690 h 727549"/>
              <a:gd name="connsiteX4" fmla="*/ 228796 w 936998"/>
              <a:gd name="connsiteY4" fmla="*/ 666473 h 727549"/>
              <a:gd name="connsiteX5" fmla="*/ 289291 w 936998"/>
              <a:gd name="connsiteY5" fmla="*/ 727549 h 727549"/>
              <a:gd name="connsiteX6" fmla="*/ 344381 w 936998"/>
              <a:gd name="connsiteY6" fmla="*/ 689272 h 727549"/>
              <a:gd name="connsiteX7" fmla="*/ 517001 w 936998"/>
              <a:gd name="connsiteY7" fmla="*/ 670731 h 727549"/>
              <a:gd name="connsiteX8" fmla="*/ 936998 w 936998"/>
              <a:gd name="connsiteY8" fmla="*/ 553059 h 727549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36998"/>
              <a:gd name="connsiteY0" fmla="*/ 27613 h 728794"/>
              <a:gd name="connsiteX1" fmla="*/ 178591 w 936998"/>
              <a:gd name="connsiteY1" fmla="*/ 89227 h 728794"/>
              <a:gd name="connsiteX2" fmla="*/ 9505 w 936998"/>
              <a:gd name="connsiteY2" fmla="*/ 316349 h 728794"/>
              <a:gd name="connsiteX3" fmla="*/ 44778 w 936998"/>
              <a:gd name="connsiteY3" fmla="*/ 576935 h 728794"/>
              <a:gd name="connsiteX4" fmla="*/ 228796 w 936998"/>
              <a:gd name="connsiteY4" fmla="*/ 667718 h 728794"/>
              <a:gd name="connsiteX5" fmla="*/ 289291 w 936998"/>
              <a:gd name="connsiteY5" fmla="*/ 728794 h 728794"/>
              <a:gd name="connsiteX6" fmla="*/ 344381 w 936998"/>
              <a:gd name="connsiteY6" fmla="*/ 690517 h 728794"/>
              <a:gd name="connsiteX7" fmla="*/ 517001 w 936998"/>
              <a:gd name="connsiteY7" fmla="*/ 671976 h 728794"/>
              <a:gd name="connsiteX8" fmla="*/ 936998 w 936998"/>
              <a:gd name="connsiteY8" fmla="*/ 554304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7613 h 728794"/>
              <a:gd name="connsiteX1" fmla="*/ 178591 w 947149"/>
              <a:gd name="connsiteY1" fmla="*/ 89227 h 728794"/>
              <a:gd name="connsiteX2" fmla="*/ 9505 w 947149"/>
              <a:gd name="connsiteY2" fmla="*/ 316349 h 728794"/>
              <a:gd name="connsiteX3" fmla="*/ 44778 w 947149"/>
              <a:gd name="connsiteY3" fmla="*/ 576935 h 728794"/>
              <a:gd name="connsiteX4" fmla="*/ 228796 w 947149"/>
              <a:gd name="connsiteY4" fmla="*/ 667718 h 728794"/>
              <a:gd name="connsiteX5" fmla="*/ 289291 w 947149"/>
              <a:gd name="connsiteY5" fmla="*/ 728794 h 728794"/>
              <a:gd name="connsiteX6" fmla="*/ 344381 w 947149"/>
              <a:gd name="connsiteY6" fmla="*/ 690517 h 728794"/>
              <a:gd name="connsiteX7" fmla="*/ 517001 w 947149"/>
              <a:gd name="connsiteY7" fmla="*/ 671976 h 728794"/>
              <a:gd name="connsiteX8" fmla="*/ 947149 w 947149"/>
              <a:gd name="connsiteY8" fmla="*/ 513820 h 728794"/>
              <a:gd name="connsiteX0" fmla="*/ 848743 w 947149"/>
              <a:gd name="connsiteY0" fmla="*/ 29356 h 730537"/>
              <a:gd name="connsiteX1" fmla="*/ 178591 w 947149"/>
              <a:gd name="connsiteY1" fmla="*/ 90970 h 730537"/>
              <a:gd name="connsiteX2" fmla="*/ 9505 w 947149"/>
              <a:gd name="connsiteY2" fmla="*/ 318092 h 730537"/>
              <a:gd name="connsiteX3" fmla="*/ 44778 w 947149"/>
              <a:gd name="connsiteY3" fmla="*/ 578678 h 730537"/>
              <a:gd name="connsiteX4" fmla="*/ 228796 w 947149"/>
              <a:gd name="connsiteY4" fmla="*/ 669461 h 730537"/>
              <a:gd name="connsiteX5" fmla="*/ 289291 w 947149"/>
              <a:gd name="connsiteY5" fmla="*/ 730537 h 730537"/>
              <a:gd name="connsiteX6" fmla="*/ 344381 w 947149"/>
              <a:gd name="connsiteY6" fmla="*/ 692260 h 730537"/>
              <a:gd name="connsiteX7" fmla="*/ 517001 w 947149"/>
              <a:gd name="connsiteY7" fmla="*/ 673719 h 730537"/>
              <a:gd name="connsiteX8" fmla="*/ 947149 w 947149"/>
              <a:gd name="connsiteY8" fmla="*/ 515563 h 730537"/>
              <a:gd name="connsiteX0" fmla="*/ 848743 w 947149"/>
              <a:gd name="connsiteY0" fmla="*/ 28904 h 730085"/>
              <a:gd name="connsiteX1" fmla="*/ 180809 w 947149"/>
              <a:gd name="connsiteY1" fmla="*/ 92616 h 730085"/>
              <a:gd name="connsiteX2" fmla="*/ 9505 w 947149"/>
              <a:gd name="connsiteY2" fmla="*/ 317640 h 730085"/>
              <a:gd name="connsiteX3" fmla="*/ 44778 w 947149"/>
              <a:gd name="connsiteY3" fmla="*/ 578226 h 730085"/>
              <a:gd name="connsiteX4" fmla="*/ 228796 w 947149"/>
              <a:gd name="connsiteY4" fmla="*/ 669009 h 730085"/>
              <a:gd name="connsiteX5" fmla="*/ 289291 w 947149"/>
              <a:gd name="connsiteY5" fmla="*/ 730085 h 730085"/>
              <a:gd name="connsiteX6" fmla="*/ 344381 w 947149"/>
              <a:gd name="connsiteY6" fmla="*/ 691808 h 730085"/>
              <a:gd name="connsiteX7" fmla="*/ 517001 w 947149"/>
              <a:gd name="connsiteY7" fmla="*/ 673267 h 730085"/>
              <a:gd name="connsiteX8" fmla="*/ 947149 w 947149"/>
              <a:gd name="connsiteY8" fmla="*/ 515111 h 7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49" h="730085">
                <a:moveTo>
                  <a:pt x="848743" y="28904"/>
                </a:moveTo>
                <a:cubicBezTo>
                  <a:pt x="476154" y="-39974"/>
                  <a:pt x="313673" y="27597"/>
                  <a:pt x="180809" y="92616"/>
                </a:cubicBezTo>
                <a:cubicBezTo>
                  <a:pt x="46217" y="158481"/>
                  <a:pt x="32092" y="232489"/>
                  <a:pt x="9505" y="317640"/>
                </a:cubicBezTo>
                <a:cubicBezTo>
                  <a:pt x="-13801" y="388516"/>
                  <a:pt x="8732" y="522231"/>
                  <a:pt x="44778" y="578226"/>
                </a:cubicBezTo>
                <a:cubicBezTo>
                  <a:pt x="80824" y="634221"/>
                  <a:pt x="190915" y="644249"/>
                  <a:pt x="228796" y="669009"/>
                </a:cubicBezTo>
                <a:cubicBezTo>
                  <a:pt x="281946" y="687011"/>
                  <a:pt x="289291" y="730085"/>
                  <a:pt x="289291" y="730085"/>
                </a:cubicBezTo>
                <a:cubicBezTo>
                  <a:pt x="297827" y="729320"/>
                  <a:pt x="323580" y="699968"/>
                  <a:pt x="344381" y="691808"/>
                </a:cubicBezTo>
                <a:cubicBezTo>
                  <a:pt x="365182" y="683648"/>
                  <a:pt x="415477" y="688053"/>
                  <a:pt x="517001" y="673267"/>
                </a:cubicBezTo>
                <a:cubicBezTo>
                  <a:pt x="618525" y="658481"/>
                  <a:pt x="840411" y="638160"/>
                  <a:pt x="947149" y="51511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7CBE0-4F28-CABB-616D-F24D8092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395469"/>
            <a:ext cx="3220049" cy="3438661"/>
          </a:xfrm>
        </p:spPr>
        <p:txBody>
          <a:bodyPr anchor="b">
            <a:normAutofit/>
          </a:bodyPr>
          <a:lstStyle/>
          <a:p>
            <a:r>
              <a:rPr lang="nl-NL" dirty="0"/>
              <a:t>Acties van je Coach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3016B5-385A-7DBB-F5A6-30BF5F2E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347" y="563143"/>
            <a:ext cx="7342445" cy="4948291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Heeft je begin schooljaar jouw doelenlijst van dit schooljaar gemaild.</a:t>
            </a:r>
          </a:p>
          <a:p>
            <a:pPr algn="ctr"/>
            <a:r>
              <a:rPr lang="nl-NL" dirty="0"/>
              <a:t>Voert met jou en je ouders/verzorgers het startgesprek.</a:t>
            </a:r>
          </a:p>
          <a:p>
            <a:pPr algn="ctr"/>
            <a:r>
              <a:rPr lang="nl-NL" dirty="0"/>
              <a:t>Helpt met het kiezen van jouw doelen voor komend schooljaar.</a:t>
            </a:r>
          </a:p>
          <a:p>
            <a:pPr algn="ctr"/>
            <a:r>
              <a:rPr lang="nl-NL" dirty="0"/>
              <a:t>Zorgt dat jouw gekozen doelen worden vastgelegd.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68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C688AA-EB73-B94C-3C16-F633E575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69" y="1594885"/>
            <a:ext cx="3556795" cy="3824702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Jouw Acties</a:t>
            </a:r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69837" y="-256824"/>
            <a:ext cx="5737892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4" name="Freeform: Shape 39">
            <a:extLst>
              <a:ext uri="{FF2B5EF4-FFF2-40B4-BE49-F238E27FC236}">
                <a16:creationId xmlns:a16="http://schemas.microsoft.com/office/drawing/2014/main" id="{9ADBC609-A264-4706-8FCD-C3B072E7C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340343" y="-308116"/>
            <a:ext cx="5737890" cy="726247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20250">
                <a:moveTo>
                  <a:pt x="2161267" y="19141"/>
                </a:moveTo>
                <a:lnTo>
                  <a:pt x="304663" y="0"/>
                </a:lnTo>
                <a:cubicBezTo>
                  <a:pt x="185441" y="6633"/>
                  <a:pt x="30881" y="-9771"/>
                  <a:pt x="0" y="37181"/>
                </a:cubicBezTo>
                <a:lnTo>
                  <a:pt x="0" y="898385"/>
                </a:lnTo>
                <a:lnTo>
                  <a:pt x="4597" y="898385"/>
                </a:lnTo>
                <a:cubicBezTo>
                  <a:pt x="19426" y="1334169"/>
                  <a:pt x="64992" y="2676138"/>
                  <a:pt x="88972" y="3513087"/>
                </a:cubicBezTo>
                <a:cubicBezTo>
                  <a:pt x="105117" y="5620876"/>
                  <a:pt x="7283" y="5947660"/>
                  <a:pt x="148480" y="5920080"/>
                </a:cubicBezTo>
                <a:cubicBezTo>
                  <a:pt x="1104834" y="5907051"/>
                  <a:pt x="1937287" y="5946100"/>
                  <a:pt x="3319168" y="5922616"/>
                </a:cubicBezTo>
                <a:lnTo>
                  <a:pt x="4308929" y="5915956"/>
                </a:lnTo>
                <a:lnTo>
                  <a:pt x="5308288" y="5927049"/>
                </a:lnTo>
                <a:cubicBezTo>
                  <a:pt x="5547231" y="6067310"/>
                  <a:pt x="5496220" y="6087878"/>
                  <a:pt x="5707509" y="6220250"/>
                </a:cubicBezTo>
                <a:cubicBezTo>
                  <a:pt x="5841193" y="6118374"/>
                  <a:pt x="5945888" y="6035937"/>
                  <a:pt x="6071394" y="5906353"/>
                </a:cubicBezTo>
                <a:cubicBezTo>
                  <a:pt x="6158383" y="5903613"/>
                  <a:pt x="8737174" y="5907778"/>
                  <a:pt x="9098386" y="5900863"/>
                </a:cubicBezTo>
                <a:lnTo>
                  <a:pt x="10007288" y="5903738"/>
                </a:lnTo>
                <a:lnTo>
                  <a:pt x="10927227" y="5911605"/>
                </a:lnTo>
                <a:cubicBezTo>
                  <a:pt x="11284890" y="5901941"/>
                  <a:pt x="12058379" y="5954312"/>
                  <a:pt x="12085310" y="5910559"/>
                </a:cubicBezTo>
                <a:cubicBezTo>
                  <a:pt x="12123753" y="5705039"/>
                  <a:pt x="12050112" y="4396214"/>
                  <a:pt x="12063456" y="2610913"/>
                </a:cubicBezTo>
                <a:cubicBezTo>
                  <a:pt x="12111817" y="1529645"/>
                  <a:pt x="12159998" y="580957"/>
                  <a:pt x="12054104" y="165552"/>
                </a:cubicBezTo>
                <a:cubicBezTo>
                  <a:pt x="12029550" y="69231"/>
                  <a:pt x="11791558" y="116871"/>
                  <a:pt x="11486459" y="104329"/>
                </a:cubicBezTo>
                <a:cubicBezTo>
                  <a:pt x="11181360" y="91787"/>
                  <a:pt x="10644494" y="94975"/>
                  <a:pt x="10223511" y="90298"/>
                </a:cubicBezTo>
                <a:lnTo>
                  <a:pt x="7599878" y="65149"/>
                </a:lnTo>
                <a:lnTo>
                  <a:pt x="2161267" y="19141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3229D6E0-DEFA-55E6-8E82-6043D2BA1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396064"/>
              </p:ext>
            </p:extLst>
          </p:nvPr>
        </p:nvGraphicFramePr>
        <p:xfrm>
          <a:off x="5462177" y="866273"/>
          <a:ext cx="5943760" cy="519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0028996F-00C0-D234-1411-2E5E1ABC40C8}"/>
              </a:ext>
            </a:extLst>
          </p:cNvPr>
          <p:cNvSpPr/>
          <p:nvPr/>
        </p:nvSpPr>
        <p:spPr>
          <a:xfrm>
            <a:off x="414673" y="4178566"/>
            <a:ext cx="4133884" cy="19602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Heb je de zelfevaluatielijst nog niet ingevuld?</a:t>
            </a:r>
          </a:p>
          <a:p>
            <a:pPr algn="ctr"/>
            <a:r>
              <a:rPr lang="nl-NL" sz="2800" b="1" dirty="0">
                <a:solidFill>
                  <a:schemeClr val="tx1"/>
                </a:solidFill>
              </a:rPr>
              <a:t>Vul dan alsnog </a:t>
            </a:r>
            <a:r>
              <a:rPr lang="nl-NL" sz="2800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het formulier in </a:t>
            </a:r>
            <a:br>
              <a:rPr lang="nl-NL" sz="2800" b="1" dirty="0">
                <a:solidFill>
                  <a:schemeClr val="tx1"/>
                </a:solidFill>
              </a:rPr>
            </a:br>
            <a:r>
              <a:rPr lang="nl-NL" sz="2800" b="1" dirty="0">
                <a:solidFill>
                  <a:schemeClr val="tx1"/>
                </a:solidFill>
              </a:rPr>
              <a:t>voor komend jaar.</a:t>
            </a:r>
          </a:p>
          <a:p>
            <a:pPr algn="ctr"/>
            <a:endParaRPr lang="nl-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7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EF0817-F07A-2C9C-783D-C80203039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901" y="1265274"/>
            <a:ext cx="2133600" cy="2133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6D91CB-57F8-4872-A0D2-40D7D97E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Startgesprek gaat over jouw doelen komend 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D382E7-5D2F-4061-957C-B65C00A1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1879182"/>
            <a:ext cx="8596668" cy="42651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sz="3600" dirty="0"/>
              <a:t>Schrijf hieronder jouw verhaal voor komend schooljaar. </a:t>
            </a:r>
          </a:p>
          <a:p>
            <a:r>
              <a:rPr lang="nl-NL" sz="3600" dirty="0"/>
              <a:t>Wat wil je leren en bereiken, hoe wil je dat doen?</a:t>
            </a:r>
          </a:p>
          <a:p>
            <a:r>
              <a:rPr lang="nl-NL" sz="3600" dirty="0"/>
              <a:t>Wat zijn jouw sterke punten, waar ben je trots op?</a:t>
            </a:r>
          </a:p>
          <a:p>
            <a:endParaRPr lang="nl-NL" sz="3600" dirty="0"/>
          </a:p>
          <a:p>
            <a:r>
              <a:rPr lang="nl-NL" sz="3600" dirty="0"/>
              <a:t>Verwijder de foto’s en tekst op de volgende dia en vervang ze door je eigen foto’s/ teksten. Vul de overige dia’s in.</a:t>
            </a:r>
          </a:p>
          <a:p>
            <a:endParaRPr lang="nl-NL" sz="3600" dirty="0"/>
          </a:p>
          <a:p>
            <a:r>
              <a:rPr lang="nl-NL" sz="3600" dirty="0"/>
              <a:t>Gebruik steekwoorden en bijpassende plaatjes en</a:t>
            </a:r>
            <a:r>
              <a:rPr lang="nl-NL" sz="3600" dirty="0">
                <a:solidFill>
                  <a:srgbClr val="C00000"/>
                </a:solidFill>
              </a:rPr>
              <a:t> </a:t>
            </a:r>
            <a:r>
              <a:rPr lang="nl-NL" sz="3600" u="sng" dirty="0">
                <a:solidFill>
                  <a:srgbClr val="C00000"/>
                </a:solidFill>
              </a:rPr>
              <a:t>vertel</a:t>
            </a:r>
            <a:r>
              <a:rPr lang="nl-NL" sz="3600" dirty="0">
                <a:solidFill>
                  <a:srgbClr val="C00000"/>
                </a:solidFill>
              </a:rPr>
              <a:t> </a:t>
            </a:r>
            <a:r>
              <a:rPr lang="nl-NL" sz="3600" dirty="0"/>
              <a:t>jouw verhaal. </a:t>
            </a:r>
            <a:endParaRPr lang="nl-NL" dirty="0">
              <a:solidFill>
                <a:srgbClr val="00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Graphic 622941588" descr="Open boek silhouet">
            <a:extLst>
              <a:ext uri="{FF2B5EF4-FFF2-40B4-BE49-F238E27FC236}">
                <a16:creationId xmlns:a16="http://schemas.microsoft.com/office/drawing/2014/main" id="{03DFDE7E-B78D-93D2-CE82-E94BE04922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009" y="28931"/>
            <a:ext cx="628650" cy="628650"/>
          </a:xfrm>
          <a:prstGeom prst="rect">
            <a:avLst/>
          </a:prstGeom>
        </p:spPr>
      </p:pic>
      <p:pic>
        <p:nvPicPr>
          <p:cNvPr id="5" name="Graphic 622941588" descr="Open boek silhouet">
            <a:extLst>
              <a:ext uri="{FF2B5EF4-FFF2-40B4-BE49-F238E27FC236}">
                <a16:creationId xmlns:a16="http://schemas.microsoft.com/office/drawing/2014/main" id="{97EB6880-D344-107F-0B52-62F16E618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940" y="5242062"/>
            <a:ext cx="1739060" cy="17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EDC85-AB69-4F2B-9E60-62AC6CE2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ben jij?</a:t>
            </a:r>
          </a:p>
        </p:txBody>
      </p:sp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F07B5E25-49C7-4A6E-89E5-402F5CE3C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956183"/>
              </p:ext>
            </p:extLst>
          </p:nvPr>
        </p:nvGraphicFramePr>
        <p:xfrm>
          <a:off x="838199" y="1825625"/>
          <a:ext cx="9797249" cy="453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7">
            <a:extLst>
              <a:ext uri="{FF2B5EF4-FFF2-40B4-BE49-F238E27FC236}">
                <a16:creationId xmlns:a16="http://schemas.microsoft.com/office/drawing/2014/main" id="{82B9E22A-C617-A43B-AD03-AC83677C6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221" y="782293"/>
            <a:ext cx="3981450" cy="1871372"/>
          </a:xfrm>
          <a:prstGeom prst="rect">
            <a:avLst/>
          </a:prstGeom>
        </p:spPr>
      </p:pic>
      <p:pic>
        <p:nvPicPr>
          <p:cNvPr id="8" name="Afbeelding 8" descr="Afbeelding met sport, vloer, atletiekwedstrijd, vrouw&#10;&#10;Automatisch gegenereerde beschrijving">
            <a:extLst>
              <a:ext uri="{FF2B5EF4-FFF2-40B4-BE49-F238E27FC236}">
                <a16:creationId xmlns:a16="http://schemas.microsoft.com/office/drawing/2014/main" id="{1875BA84-B11B-9A17-B18C-11A87513D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9175" y="2526893"/>
            <a:ext cx="3612356" cy="2036254"/>
          </a:xfrm>
          <a:prstGeom prst="rect">
            <a:avLst/>
          </a:prstGeom>
        </p:spPr>
      </p:pic>
      <p:pic>
        <p:nvPicPr>
          <p:cNvPr id="9" name="Afbeelding 9" descr="Afbeelding met persoon, vloer, binnen, muur&#10;&#10;Automatisch gegenereerde beschrijving">
            <a:extLst>
              <a:ext uri="{FF2B5EF4-FFF2-40B4-BE49-F238E27FC236}">
                <a16:creationId xmlns:a16="http://schemas.microsoft.com/office/drawing/2014/main" id="{96209BFF-2545-7EBB-75B8-D201CA882A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72" y="3846107"/>
            <a:ext cx="4017168" cy="3009899"/>
          </a:xfrm>
          <a:prstGeom prst="rect">
            <a:avLst/>
          </a:prstGeom>
        </p:spPr>
      </p:pic>
      <p:pic>
        <p:nvPicPr>
          <p:cNvPr id="6" name="Graphic 2033145709" descr="Schoolbord silhouet">
            <a:extLst>
              <a:ext uri="{FF2B5EF4-FFF2-40B4-BE49-F238E27FC236}">
                <a16:creationId xmlns:a16="http://schemas.microsoft.com/office/drawing/2014/main" id="{7FA260C5-96B7-2979-55D8-D6337829D81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pic>
        <p:nvPicPr>
          <p:cNvPr id="11" name="Graphic 2033145709" descr="Schoolbord silhouet">
            <a:extLst>
              <a:ext uri="{FF2B5EF4-FFF2-40B4-BE49-F238E27FC236}">
                <a16:creationId xmlns:a16="http://schemas.microsoft.com/office/drawing/2014/main" id="{10C57B2C-DD89-3D02-90CB-BC56489352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13671" y="5238750"/>
            <a:ext cx="1697366" cy="16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16141B-FBD0-8AEE-EF6D-BF7392A2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3345282"/>
            <a:ext cx="3190875" cy="2980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0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Wat zijn jouw doelen voor schooljaar 2023-2024?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2351540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1</a:t>
            </a:r>
            <a:endParaRPr lang="nl-NL" b="1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235153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2</a:t>
            </a:r>
            <a:endParaRPr lang="nl-NL" b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2297956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3</a:t>
            </a:r>
            <a:endParaRPr lang="nl-NL" b="1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4</a:t>
            </a:r>
            <a:endParaRPr lang="nl-NL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223488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</a:t>
            </a:r>
          </a:p>
          <a:p>
            <a:pPr algn="ctr"/>
            <a:r>
              <a:rPr lang="en-US" sz="7200" b="1" dirty="0"/>
              <a:t>5</a:t>
            </a:r>
            <a:endParaRPr lang="nl-NL" b="1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B8CB0CF-16D6-ACF5-3409-6801B5189715}"/>
              </a:ext>
            </a:extLst>
          </p:cNvPr>
          <p:cNvSpPr txBox="1">
            <a:spLocks/>
          </p:cNvSpPr>
          <p:nvPr/>
        </p:nvSpPr>
        <p:spPr>
          <a:xfrm>
            <a:off x="572492" y="4204139"/>
            <a:ext cx="1487535" cy="198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1: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2: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3: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4:</a:t>
            </a:r>
          </a:p>
          <a:p>
            <a:pPr marL="0" indent="0" fontAlgn="base">
              <a:buFont typeface="Wingdings 3" charset="2"/>
              <a:buNone/>
            </a:pPr>
            <a:r>
              <a:rPr lang="nl-NL" sz="2000" b="1" dirty="0">
                <a:cs typeface="Calibri"/>
              </a:rPr>
              <a:t>Doel 5: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12" name="Graphic 2033145709" descr="Schoolbord silhouet">
            <a:extLst>
              <a:ext uri="{FF2B5EF4-FFF2-40B4-BE49-F238E27FC236}">
                <a16:creationId xmlns:a16="http://schemas.microsoft.com/office/drawing/2014/main" id="{02A3072F-2BB5-E545-031C-92B75E0BB3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569A73-49E3-EF4B-48CD-F265A1934B5C}"/>
              </a:ext>
            </a:extLst>
          </p:cNvPr>
          <p:cNvSpPr txBox="1">
            <a:spLocks/>
          </p:cNvSpPr>
          <p:nvPr/>
        </p:nvSpPr>
        <p:spPr>
          <a:xfrm>
            <a:off x="1161958" y="4217604"/>
            <a:ext cx="8405111" cy="2053275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17081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B28588-AED1-B343-7FB0-8F8810F0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912" y="3734671"/>
            <a:ext cx="2143125" cy="2143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94A090-791E-4895-BD91-548A416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i="0" dirty="0">
                <a:effectLst/>
                <a:latin typeface="The Hand" panose="03070502030502020204" pitchFamily="66" charset="0"/>
              </a:rPr>
              <a:t> </a:t>
            </a:r>
            <a:endParaRPr lang="nl-NL" sz="5400" dirty="0">
              <a:latin typeface="The Hand" panose="03070502030502020204" pitchFamily="66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9CEB352-F001-AF5C-A674-4AE0F0B1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1:</a:t>
            </a:r>
          </a:p>
          <a:p>
            <a:r>
              <a:rPr lang="nl-NL" sz="2400" dirty="0">
                <a:cs typeface="Calibri"/>
              </a:rPr>
              <a:t>Hoe wil je hieraan werken?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wil je leren?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1</a:t>
            </a:r>
            <a:endParaRPr lang="nl-NL" b="1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2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B6457EB-909C-5599-88D7-A10CBC8618C4}"/>
              </a:ext>
            </a:extLst>
          </p:cNvPr>
          <p:cNvSpPr txBox="1">
            <a:spLocks/>
          </p:cNvSpPr>
          <p:nvPr/>
        </p:nvSpPr>
        <p:spPr>
          <a:xfrm>
            <a:off x="4465908" y="3429000"/>
            <a:ext cx="4847011" cy="2838636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8332D39-41F4-F418-2AE0-827D6DF4A7B0}"/>
              </a:ext>
            </a:extLst>
          </p:cNvPr>
          <p:cNvSpPr txBox="1">
            <a:spLocks/>
          </p:cNvSpPr>
          <p:nvPr/>
        </p:nvSpPr>
        <p:spPr>
          <a:xfrm>
            <a:off x="470893" y="-34496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The Hand" panose="03070502030502020204" pitchFamily="66" charset="0"/>
              </a:rPr>
              <a:t>Jouw doelen voor 2023-2024</a:t>
            </a:r>
            <a:endParaRPr lang="nl-NL" sz="5400" dirty="0">
              <a:latin typeface="The Hand Light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7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C3DDE9-3F7C-5751-FB96-473D0981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288" y="3851419"/>
            <a:ext cx="2143125" cy="2143125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BB5FCE11-0202-04B5-BCE2-5DBE9CFD2A19}"/>
              </a:ext>
            </a:extLst>
          </p:cNvPr>
          <p:cNvSpPr/>
          <p:nvPr/>
        </p:nvSpPr>
        <p:spPr>
          <a:xfrm>
            <a:off x="572493" y="1552755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1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977C68-12F3-AF8E-92BA-B45CD97B7BF1}"/>
              </a:ext>
            </a:extLst>
          </p:cNvPr>
          <p:cNvSpPr/>
          <p:nvPr/>
        </p:nvSpPr>
        <p:spPr>
          <a:xfrm>
            <a:off x="2546696" y="1552754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/>
              <a:t>2</a:t>
            </a:r>
            <a:endParaRPr lang="nl-NL" b="1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B2D1C86-C107-71D9-A62A-07A01B2169DA}"/>
              </a:ext>
            </a:extLst>
          </p:cNvPr>
          <p:cNvSpPr/>
          <p:nvPr/>
        </p:nvSpPr>
        <p:spPr>
          <a:xfrm>
            <a:off x="4520899" y="1499171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3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4A0C98-F850-A602-6FCD-CBF7A19EBCF1}"/>
              </a:ext>
            </a:extLst>
          </p:cNvPr>
          <p:cNvSpPr/>
          <p:nvPr/>
        </p:nvSpPr>
        <p:spPr>
          <a:xfrm>
            <a:off x="6495102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4</a:t>
            </a:r>
            <a:endParaRPr lang="nl-NL" b="1">
              <a:solidFill>
                <a:srgbClr val="31B9E7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A9E9C8-838E-06E1-13D2-8D1B21E66B84}"/>
              </a:ext>
            </a:extLst>
          </p:cNvPr>
          <p:cNvSpPr/>
          <p:nvPr/>
        </p:nvSpPr>
        <p:spPr>
          <a:xfrm>
            <a:off x="8469304" y="1436099"/>
            <a:ext cx="1687231" cy="16872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Doel</a:t>
            </a:r>
          </a:p>
          <a:p>
            <a:pPr algn="ctr"/>
            <a:r>
              <a:rPr lang="en-US" sz="7200" b="1">
                <a:solidFill>
                  <a:srgbClr val="31B9E7"/>
                </a:solidFill>
              </a:rPr>
              <a:t>5</a:t>
            </a:r>
            <a:endParaRPr lang="nl-NL" b="1">
              <a:solidFill>
                <a:srgbClr val="31B9E7"/>
              </a:solidFill>
            </a:endParaRPr>
          </a:p>
        </p:txBody>
      </p:sp>
      <p:pic>
        <p:nvPicPr>
          <p:cNvPr id="15" name="Graphic 2033145709" descr="Schoolbord silhouet">
            <a:extLst>
              <a:ext uri="{FF2B5EF4-FFF2-40B4-BE49-F238E27FC236}">
                <a16:creationId xmlns:a16="http://schemas.microsoft.com/office/drawing/2014/main" id="{4AEAB3F6-1A3D-C56D-6D3B-E87A1A97D4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61" y="68925"/>
            <a:ext cx="584200" cy="58420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EEBC80EB-3783-965C-F27D-D0910E879E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92764" cy="32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A1C21039-B409-579B-5C9A-D7DB62DE8771}"/>
              </a:ext>
            </a:extLst>
          </p:cNvPr>
          <p:cNvSpPr txBox="1">
            <a:spLocks/>
          </p:cNvSpPr>
          <p:nvPr/>
        </p:nvSpPr>
        <p:spPr>
          <a:xfrm>
            <a:off x="4071596" y="3378903"/>
            <a:ext cx="4847011" cy="2808833"/>
          </a:xfrm>
          <a:prstGeom prst="rect">
            <a:avLst/>
          </a:prstGeom>
          <a:solidFill>
            <a:srgbClr val="DFF5FC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dirty="0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8BABE2B9-6779-5935-1EF8-C3F7793E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48" y="3429000"/>
            <a:ext cx="4588349" cy="1889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D</a:t>
            </a:r>
            <a:r>
              <a:rPr lang="nl-NL" sz="2400" dirty="0" err="1">
                <a:cs typeface="Calibri"/>
              </a:rPr>
              <a:t>oel</a:t>
            </a:r>
            <a:r>
              <a:rPr lang="nl-NL" sz="2400" dirty="0">
                <a:cs typeface="Calibri"/>
              </a:rPr>
              <a:t> 2:</a:t>
            </a:r>
          </a:p>
          <a:p>
            <a:r>
              <a:rPr lang="nl-NL" sz="2400" dirty="0">
                <a:cs typeface="Calibri"/>
              </a:rPr>
              <a:t>Hoe wil je hieraan werken?</a:t>
            </a:r>
          </a:p>
          <a:p>
            <a:pPr lvl="1"/>
            <a:r>
              <a:rPr lang="nl-NL" sz="2400" dirty="0">
                <a:cs typeface="Calibri"/>
              </a:rPr>
              <a:t>In welke VOV modules?</a:t>
            </a:r>
          </a:p>
          <a:p>
            <a:pPr lvl="1"/>
            <a:r>
              <a:rPr lang="nl-NL" sz="2400" dirty="0">
                <a:cs typeface="Calibri"/>
              </a:rPr>
              <a:t>In stage of op andere manier?</a:t>
            </a:r>
          </a:p>
          <a:p>
            <a:r>
              <a:rPr lang="nl-NL" sz="2400" dirty="0">
                <a:cs typeface="Calibri"/>
              </a:rPr>
              <a:t>Wat wil je leren?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2C161FB-DB76-756C-352E-FED116F07287}"/>
              </a:ext>
            </a:extLst>
          </p:cNvPr>
          <p:cNvSpPr txBox="1">
            <a:spLocks/>
          </p:cNvSpPr>
          <p:nvPr/>
        </p:nvSpPr>
        <p:spPr>
          <a:xfrm>
            <a:off x="470893" y="-34496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The Hand" panose="03070502030502020204" pitchFamily="66" charset="0"/>
              </a:rPr>
              <a:t>Jouw doelen voor 2023-2024</a:t>
            </a:r>
            <a:endParaRPr lang="nl-NL" sz="5400" dirty="0">
              <a:latin typeface="The Hand Light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6777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RegularSeedRightStep">
      <a:dk1>
        <a:srgbClr val="000000"/>
      </a:dk1>
      <a:lt1>
        <a:srgbClr val="FFFFFF"/>
      </a:lt1>
      <a:dk2>
        <a:srgbClr val="382520"/>
      </a:dk2>
      <a:lt2>
        <a:srgbClr val="E8E4E2"/>
      </a:lt2>
      <a:accent1>
        <a:srgbClr val="4D92C3"/>
      </a:accent1>
      <a:accent2>
        <a:srgbClr val="3B4FB1"/>
      </a:accent2>
      <a:accent3>
        <a:srgbClr val="6A4DC3"/>
      </a:accent3>
      <a:accent4>
        <a:srgbClr val="8A3BB1"/>
      </a:accent4>
      <a:accent5>
        <a:srgbClr val="C34DB9"/>
      </a:accent5>
      <a:accent6>
        <a:srgbClr val="B13B76"/>
      </a:accent6>
      <a:hlink>
        <a:srgbClr val="B9713D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andoening xmlns="f03dd24d-c93f-4113-9f40-4f81b7cedabe" xsi:nil="true"/>
    <Datumentijd xmlns="f03dd24d-c93f-4113-9f40-4f81b7ceda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E9F40F534664D8B0E8749263F1304" ma:contentTypeVersion="15" ma:contentTypeDescription="Een nieuw document maken." ma:contentTypeScope="" ma:versionID="7e84d060ad6236c6ceda9ec33f958edf">
  <xsd:schema xmlns:xsd="http://www.w3.org/2001/XMLSchema" xmlns:xs="http://www.w3.org/2001/XMLSchema" xmlns:p="http://schemas.microsoft.com/office/2006/metadata/properties" xmlns:ns2="f03dd24d-c93f-4113-9f40-4f81b7cedabe" xmlns:ns3="0e0a92db-f070-4af6-bdd6-349df71e06ff" targetNamespace="http://schemas.microsoft.com/office/2006/metadata/properties" ma:root="true" ma:fieldsID="7d44f40a293c4eaa8913547bc4619b99" ns2:_="" ns3:_="">
    <xsd:import namespace="f03dd24d-c93f-4113-9f40-4f81b7cedabe"/>
    <xsd:import namespace="0e0a92db-f070-4af6-bdd6-349df71e0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Aandoening" minOccurs="0"/>
                <xsd:element ref="ns2:Datumentij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d24d-c93f-4113-9f40-4f81b7ced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andoening" ma:index="21" nillable="true" ma:displayName="Aandoening" ma:format="Dropdown" ma:internalName="Aandoening">
      <xsd:simpleType>
        <xsd:restriction base="dms:Text">
          <xsd:maxLength value="255"/>
        </xsd:restriction>
      </xsd:simpleType>
    </xsd:element>
    <xsd:element name="Datumentijd" ma:index="22" nillable="true" ma:displayName="Datum en tijd" ma:format="DateOnly" ma:internalName="Datumentij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a92db-f070-4af6-bdd6-349df71e0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1456E2-33F4-4180-B49E-517BAD712CE2}">
  <ds:schemaRefs>
    <ds:schemaRef ds:uri="http://schemas.microsoft.com/office/2006/metadata/properties"/>
    <ds:schemaRef ds:uri="http://schemas.microsoft.com/office/infopath/2007/PartnerControls"/>
    <ds:schemaRef ds:uri="f03dd24d-c93f-4113-9f40-4f81b7cedabe"/>
  </ds:schemaRefs>
</ds:datastoreItem>
</file>

<file path=customXml/itemProps2.xml><?xml version="1.0" encoding="utf-8"?>
<ds:datastoreItem xmlns:ds="http://schemas.openxmlformats.org/officeDocument/2006/customXml" ds:itemID="{584C802A-B394-4B06-B4E9-16AE11DA9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dd24d-c93f-4113-9f40-4f81b7cedabe"/>
    <ds:schemaRef ds:uri="0e0a92db-f070-4af6-bdd6-349df71e0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DD802-8A61-4E8F-AD0B-3545A3B396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848</Words>
  <Application>Microsoft Office PowerPoint</Application>
  <PresentationFormat>Breedbeeld</PresentationFormat>
  <Paragraphs>178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The Hand</vt:lpstr>
      <vt:lpstr>The Hand Light</vt:lpstr>
      <vt:lpstr>The Serif Hand</vt:lpstr>
      <vt:lpstr>Wingdings 3</vt:lpstr>
      <vt:lpstr>ChitchatVTI</vt:lpstr>
      <vt:lpstr>Startgesprek (augustus 2023)</vt:lpstr>
      <vt:lpstr>Het startgesprek </vt:lpstr>
      <vt:lpstr>Acties van je Coach</vt:lpstr>
      <vt:lpstr>Jouw Acties</vt:lpstr>
      <vt:lpstr>Het Startgesprek gaat over jouw doelen komend jaar</vt:lpstr>
      <vt:lpstr>Wie ben jij?</vt:lpstr>
      <vt:lpstr>Wat zijn jouw doelen voor schooljaar 2023-2024? </vt:lpstr>
      <vt:lpstr> </vt:lpstr>
      <vt:lpstr>PowerPoint-presentatie</vt:lpstr>
      <vt:lpstr>PowerPoint-presentatie</vt:lpstr>
      <vt:lpstr>PowerPoint-presentatie</vt:lpstr>
      <vt:lpstr>PowerPoint-presentatie</vt:lpstr>
      <vt:lpstr>Hulpvragen: </vt:lpstr>
      <vt:lpstr>Hulpvragen</vt:lpstr>
      <vt:lpstr>Voor leerlingen die van school gaan naar een vervolgopleiding, een andere school of anderszins: </vt:lpstr>
      <vt:lpstr>Wil je nog iets kwijt? </vt:lpstr>
      <vt:lpstr>Ouders/verzorgers: </vt:lpstr>
      <vt:lpstr>Maak een verslag van het gesprek: </vt:lpstr>
      <vt:lpstr>Mail je gespreksverslag naar je coach.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evaluatiegesprek (juni)</dc:title>
  <dc:creator>Pelt, Loes van</dc:creator>
  <cp:lastModifiedBy>Onderstijn, Cor</cp:lastModifiedBy>
  <cp:revision>3</cp:revision>
  <dcterms:created xsi:type="dcterms:W3CDTF">2023-05-25T11:53:20Z</dcterms:created>
  <dcterms:modified xsi:type="dcterms:W3CDTF">2023-07-11T13:33:52Z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0x01010005FE9F40F534664D8B0E8749263F1304</vt:lpwstr>
  </property>
</Properties>
</file>