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1.xml" ContentType="application/vnd.openxmlformats-officedocument.themeOverr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heme/themeOverride2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39" r:id="rId2"/>
  </p:sldMasterIdLst>
  <p:notesMasterIdLst>
    <p:notesMasterId r:id="rId33"/>
  </p:notesMasterIdLst>
  <p:sldIdLst>
    <p:sldId id="256" r:id="rId3"/>
    <p:sldId id="1762" r:id="rId4"/>
    <p:sldId id="1763" r:id="rId5"/>
    <p:sldId id="1764" r:id="rId6"/>
    <p:sldId id="1750" r:id="rId7"/>
    <p:sldId id="1716" r:id="rId8"/>
    <p:sldId id="1735" r:id="rId9"/>
    <p:sldId id="1753" r:id="rId10"/>
    <p:sldId id="1708" r:id="rId11"/>
    <p:sldId id="1709" r:id="rId12"/>
    <p:sldId id="1710" r:id="rId13"/>
    <p:sldId id="1711" r:id="rId14"/>
    <p:sldId id="1731" r:id="rId15"/>
    <p:sldId id="1761" r:id="rId16"/>
    <p:sldId id="261" r:id="rId17"/>
    <p:sldId id="1786" r:id="rId18"/>
    <p:sldId id="1787" r:id="rId19"/>
    <p:sldId id="1788" r:id="rId20"/>
    <p:sldId id="1789" r:id="rId21"/>
    <p:sldId id="1765" r:id="rId22"/>
    <p:sldId id="260" r:id="rId23"/>
    <p:sldId id="1766" r:id="rId24"/>
    <p:sldId id="1767" r:id="rId25"/>
    <p:sldId id="1776" r:id="rId26"/>
    <p:sldId id="1777" r:id="rId27"/>
    <p:sldId id="1778" r:id="rId28"/>
    <p:sldId id="1779" r:id="rId29"/>
    <p:sldId id="1791" r:id="rId30"/>
    <p:sldId id="1783" r:id="rId31"/>
    <p:sldId id="1790" r:id="rId3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115C"/>
    <a:srgbClr val="D0CECE"/>
    <a:srgbClr val="E2EFDA"/>
    <a:srgbClr val="FCE4D6"/>
    <a:srgbClr val="E7293E"/>
    <a:srgbClr val="FFF2CC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495468-09D1-4754-A211-D8DF972EE504}" v="82" dt="2023-09-12T13:22:56.260"/>
    <p1510:client id="{D2993A61-F2AD-43B8-858C-AF760F40C642}" v="961" dt="2023-09-12T14:09:29.2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CA506E-AAA9-4E6C-A47B-1C0E039148DF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1F4A541-47B2-4C51-8D18-3CB134ECE683}">
      <dgm:prSet/>
      <dgm:spPr/>
      <dgm:t>
        <a:bodyPr/>
        <a:lstStyle/>
        <a:p>
          <a:r>
            <a:rPr lang="nl-NL"/>
            <a:t>School voor speciaal onderwijs, </a:t>
          </a:r>
          <a:endParaRPr lang="en-US"/>
        </a:p>
      </dgm:t>
    </dgm:pt>
    <dgm:pt modelId="{368EA119-7C2C-4517-999F-7CE217677B9E}" type="parTrans" cxnId="{19BA512F-B73B-4621-B770-D22DD71C767B}">
      <dgm:prSet/>
      <dgm:spPr/>
      <dgm:t>
        <a:bodyPr/>
        <a:lstStyle/>
        <a:p>
          <a:endParaRPr lang="en-US"/>
        </a:p>
      </dgm:t>
    </dgm:pt>
    <dgm:pt modelId="{17FCF776-BB4A-4DFE-B128-ADB6CBAA4708}" type="sibTrans" cxnId="{19BA512F-B73B-4621-B770-D22DD71C767B}">
      <dgm:prSet/>
      <dgm:spPr/>
      <dgm:t>
        <a:bodyPr/>
        <a:lstStyle/>
        <a:p>
          <a:endParaRPr lang="en-US"/>
        </a:p>
      </dgm:t>
    </dgm:pt>
    <dgm:pt modelId="{630244D6-0D4F-4EDB-A02B-E4EEB09A5E81}">
      <dgm:prSet/>
      <dgm:spPr/>
      <dgm:t>
        <a:bodyPr/>
        <a:lstStyle/>
        <a:p>
          <a:r>
            <a:rPr lang="nl-NL" err="1"/>
            <a:t>lln</a:t>
          </a:r>
          <a:r>
            <a:rPr lang="nl-NL"/>
            <a:t> kiezen niet voor deze school. Dus onderwijsaanbod moet divers zijn met keuzes.</a:t>
          </a:r>
          <a:endParaRPr lang="en-US"/>
        </a:p>
      </dgm:t>
    </dgm:pt>
    <dgm:pt modelId="{509AF44D-DF82-46BF-A68F-719BAFC9F14B}" type="parTrans" cxnId="{69DAB1E7-F092-45F1-871C-18D46B5599BC}">
      <dgm:prSet/>
      <dgm:spPr/>
      <dgm:t>
        <a:bodyPr/>
        <a:lstStyle/>
        <a:p>
          <a:endParaRPr lang="en-US"/>
        </a:p>
      </dgm:t>
    </dgm:pt>
    <dgm:pt modelId="{EB8FAFE8-3520-4B64-8DD7-35DF3DDFAEE4}" type="sibTrans" cxnId="{69DAB1E7-F092-45F1-871C-18D46B5599BC}">
      <dgm:prSet/>
      <dgm:spPr/>
      <dgm:t>
        <a:bodyPr/>
        <a:lstStyle/>
        <a:p>
          <a:endParaRPr lang="en-US"/>
        </a:p>
      </dgm:t>
    </dgm:pt>
    <dgm:pt modelId="{22557788-E751-4C65-B78B-118DD11BE588}">
      <dgm:prSet/>
      <dgm:spPr/>
      <dgm:t>
        <a:bodyPr/>
        <a:lstStyle/>
        <a:p>
          <a:r>
            <a:rPr lang="nl-NL"/>
            <a:t>Geschiedenis waarin geleerd: </a:t>
          </a:r>
          <a:endParaRPr lang="en-US"/>
        </a:p>
      </dgm:t>
    </dgm:pt>
    <dgm:pt modelId="{F25C34AA-9AD1-43B4-827F-02E18F6AC685}" type="parTrans" cxnId="{D55CAFBA-337D-4829-BBA0-869AF12515D4}">
      <dgm:prSet/>
      <dgm:spPr/>
      <dgm:t>
        <a:bodyPr/>
        <a:lstStyle/>
        <a:p>
          <a:endParaRPr lang="en-US"/>
        </a:p>
      </dgm:t>
    </dgm:pt>
    <dgm:pt modelId="{4F8DA364-CBD5-4A2B-BAC1-F7BB5B234566}" type="sibTrans" cxnId="{D55CAFBA-337D-4829-BBA0-869AF12515D4}">
      <dgm:prSet/>
      <dgm:spPr/>
      <dgm:t>
        <a:bodyPr/>
        <a:lstStyle/>
        <a:p>
          <a:endParaRPr lang="en-US"/>
        </a:p>
      </dgm:t>
    </dgm:pt>
    <dgm:pt modelId="{25897CBA-B07A-4133-AA58-7FAB18E4C2B8}">
      <dgm:prSet/>
      <dgm:spPr/>
      <dgm:t>
        <a:bodyPr/>
        <a:lstStyle/>
        <a:p>
          <a:r>
            <a:rPr lang="nl-NL"/>
            <a:t>niet alleen diploma, ook leren leven</a:t>
          </a:r>
          <a:endParaRPr lang="en-US"/>
        </a:p>
      </dgm:t>
    </dgm:pt>
    <dgm:pt modelId="{2E280C9C-6448-438B-ACF6-B9EBC94C1258}" type="parTrans" cxnId="{3633DE2D-3837-4B53-A958-49BFBC610763}">
      <dgm:prSet/>
      <dgm:spPr/>
      <dgm:t>
        <a:bodyPr/>
        <a:lstStyle/>
        <a:p>
          <a:endParaRPr lang="en-US"/>
        </a:p>
      </dgm:t>
    </dgm:pt>
    <dgm:pt modelId="{0214399B-6B98-4798-9DDB-15E83AFA70A4}" type="sibTrans" cxnId="{3633DE2D-3837-4B53-A958-49BFBC610763}">
      <dgm:prSet/>
      <dgm:spPr/>
      <dgm:t>
        <a:bodyPr/>
        <a:lstStyle/>
        <a:p>
          <a:endParaRPr lang="en-US"/>
        </a:p>
      </dgm:t>
    </dgm:pt>
    <dgm:pt modelId="{A51B1A56-F51C-4F05-BECC-0F61C38246DE}">
      <dgm:prSet/>
      <dgm:spPr/>
      <dgm:t>
        <a:bodyPr/>
        <a:lstStyle/>
        <a:p>
          <a:r>
            <a:rPr lang="en-US" err="1"/>
            <a:t>Maatwerk</a:t>
          </a:r>
          <a:endParaRPr lang="en-US"/>
        </a:p>
      </dgm:t>
    </dgm:pt>
    <dgm:pt modelId="{9DAA4D70-9AA4-4B4F-8FED-5B5C55D905A4}" type="parTrans" cxnId="{8B5589C3-AC65-40C2-A40F-07946E7573AE}">
      <dgm:prSet/>
      <dgm:spPr/>
    </dgm:pt>
    <dgm:pt modelId="{8C6014DD-826F-4E34-A720-C8F8E7B45C2B}" type="sibTrans" cxnId="{8B5589C3-AC65-40C2-A40F-07946E7573AE}">
      <dgm:prSet/>
      <dgm:spPr/>
    </dgm:pt>
    <dgm:pt modelId="{5ABE6059-2233-4ECD-AAF6-E28AD20A5847}">
      <dgm:prSet/>
      <dgm:spPr/>
      <dgm:t>
        <a:bodyPr/>
        <a:lstStyle/>
        <a:p>
          <a:r>
            <a:rPr lang="en-US" err="1"/>
            <a:t>Soorten</a:t>
          </a:r>
          <a:r>
            <a:rPr lang="en-US"/>
            <a:t> </a:t>
          </a:r>
          <a:r>
            <a:rPr lang="en-US" err="1"/>
            <a:t>doelen</a:t>
          </a:r>
          <a:endParaRPr lang="en-US"/>
        </a:p>
      </dgm:t>
    </dgm:pt>
    <dgm:pt modelId="{44F44445-DB17-4661-8AF3-E6F2956BC296}" type="parTrans" cxnId="{CBFA7D50-5B9A-46A9-8207-3F16FCFE497E}">
      <dgm:prSet/>
      <dgm:spPr/>
    </dgm:pt>
    <dgm:pt modelId="{61A89833-9A6F-4657-945F-9094B97240C8}" type="sibTrans" cxnId="{CBFA7D50-5B9A-46A9-8207-3F16FCFE497E}">
      <dgm:prSet/>
      <dgm:spPr/>
    </dgm:pt>
    <dgm:pt modelId="{7053B46F-037A-4F1A-90AA-A3E93A6A6EE7}">
      <dgm:prSet/>
      <dgm:spPr/>
      <dgm:t>
        <a:bodyPr/>
        <a:lstStyle/>
        <a:p>
          <a:r>
            <a:rPr lang="en-US" err="1"/>
            <a:t>Voorbereiden</a:t>
          </a:r>
          <a:r>
            <a:rPr lang="en-US"/>
            <a:t> op de </a:t>
          </a:r>
          <a:r>
            <a:rPr lang="en-US" err="1"/>
            <a:t>maatschappij</a:t>
          </a:r>
          <a:endParaRPr lang="en-US"/>
        </a:p>
      </dgm:t>
    </dgm:pt>
    <dgm:pt modelId="{1E3A363C-CE09-4553-8F44-B419D5BC43A2}" type="parTrans" cxnId="{DBCD8EC0-2319-457C-A47B-EC7E2EABF012}">
      <dgm:prSet/>
      <dgm:spPr/>
    </dgm:pt>
    <dgm:pt modelId="{399DCF59-35F4-47E5-9662-7CF2A4C7E6A1}" type="sibTrans" cxnId="{DBCD8EC0-2319-457C-A47B-EC7E2EABF012}">
      <dgm:prSet/>
      <dgm:spPr/>
    </dgm:pt>
    <dgm:pt modelId="{B0F48B4F-9115-43CE-AADA-A263FF0DAEEF}" type="pres">
      <dgm:prSet presAssocID="{70CA506E-AAA9-4E6C-A47B-1C0E039148DF}" presName="Name0" presStyleCnt="0">
        <dgm:presLayoutVars>
          <dgm:dir/>
          <dgm:animLvl val="lvl"/>
          <dgm:resizeHandles val="exact"/>
        </dgm:presLayoutVars>
      </dgm:prSet>
      <dgm:spPr/>
    </dgm:pt>
    <dgm:pt modelId="{D805988A-855A-4A22-B5C4-CFE2973A5849}" type="pres">
      <dgm:prSet presAssocID="{A1F4A541-47B2-4C51-8D18-3CB134ECE683}" presName="composite" presStyleCnt="0"/>
      <dgm:spPr/>
    </dgm:pt>
    <dgm:pt modelId="{AF0C3273-F0C1-46BE-889D-88F058422AA1}" type="pres">
      <dgm:prSet presAssocID="{A1F4A541-47B2-4C51-8D18-3CB134ECE68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C93FE7C-D415-4469-B5DC-A4F90356B723}" type="pres">
      <dgm:prSet presAssocID="{A1F4A541-47B2-4C51-8D18-3CB134ECE683}" presName="desTx" presStyleLbl="alignAccFollowNode1" presStyleIdx="0" presStyleCnt="2">
        <dgm:presLayoutVars>
          <dgm:bulletEnabled val="1"/>
        </dgm:presLayoutVars>
      </dgm:prSet>
      <dgm:spPr/>
    </dgm:pt>
    <dgm:pt modelId="{0E5E7223-9EAF-4433-B750-3F3011753B16}" type="pres">
      <dgm:prSet presAssocID="{17FCF776-BB4A-4DFE-B128-ADB6CBAA4708}" presName="space" presStyleCnt="0"/>
      <dgm:spPr/>
    </dgm:pt>
    <dgm:pt modelId="{851013B5-E8FE-4A18-8385-E21EC4AE4720}" type="pres">
      <dgm:prSet presAssocID="{22557788-E751-4C65-B78B-118DD11BE588}" presName="composite" presStyleCnt="0"/>
      <dgm:spPr/>
    </dgm:pt>
    <dgm:pt modelId="{E23BF9B0-6689-4651-A274-FFB9D589894E}" type="pres">
      <dgm:prSet presAssocID="{22557788-E751-4C65-B78B-118DD11BE58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5B493C52-5BF9-4ACF-A30A-8DE167B99980}" type="pres">
      <dgm:prSet presAssocID="{22557788-E751-4C65-B78B-118DD11BE58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633DE2D-3837-4B53-A958-49BFBC610763}" srcId="{22557788-E751-4C65-B78B-118DD11BE588}" destId="{25897CBA-B07A-4133-AA58-7FAB18E4C2B8}" srcOrd="0" destOrd="0" parTransId="{2E280C9C-6448-438B-ACF6-B9EBC94C1258}" sibTransId="{0214399B-6B98-4798-9DDB-15E83AFA70A4}"/>
    <dgm:cxn modelId="{19BA512F-B73B-4621-B770-D22DD71C767B}" srcId="{70CA506E-AAA9-4E6C-A47B-1C0E039148DF}" destId="{A1F4A541-47B2-4C51-8D18-3CB134ECE683}" srcOrd="0" destOrd="0" parTransId="{368EA119-7C2C-4517-999F-7CE217677B9E}" sibTransId="{17FCF776-BB4A-4DFE-B128-ADB6CBAA4708}"/>
    <dgm:cxn modelId="{E1EA1133-9E2D-4899-A4BA-CF3690098255}" type="presOf" srcId="{7053B46F-037A-4F1A-90AA-A3E93A6A6EE7}" destId="{5B493C52-5BF9-4ACF-A30A-8DE167B99980}" srcOrd="0" destOrd="1" presId="urn:microsoft.com/office/officeart/2005/8/layout/hList1"/>
    <dgm:cxn modelId="{C2FDDD3C-8A17-4318-B9E9-38372A69A596}" type="presOf" srcId="{5ABE6059-2233-4ECD-AAF6-E28AD20A5847}" destId="{5B493C52-5BF9-4ACF-A30A-8DE167B99980}" srcOrd="0" destOrd="3" presId="urn:microsoft.com/office/officeart/2005/8/layout/hList1"/>
    <dgm:cxn modelId="{CBFA7D50-5B9A-46A9-8207-3F16FCFE497E}" srcId="{22557788-E751-4C65-B78B-118DD11BE588}" destId="{5ABE6059-2233-4ECD-AAF6-E28AD20A5847}" srcOrd="3" destOrd="0" parTransId="{44F44445-DB17-4661-8AF3-E6F2956BC296}" sibTransId="{61A89833-9A6F-4657-945F-9094B97240C8}"/>
    <dgm:cxn modelId="{05612971-92CC-45D9-9FB2-03FC9F9A747C}" type="presOf" srcId="{25897CBA-B07A-4133-AA58-7FAB18E4C2B8}" destId="{5B493C52-5BF9-4ACF-A30A-8DE167B99980}" srcOrd="0" destOrd="0" presId="urn:microsoft.com/office/officeart/2005/8/layout/hList1"/>
    <dgm:cxn modelId="{1E49B778-A399-4AC7-866E-F69018A7AC23}" type="presOf" srcId="{A51B1A56-F51C-4F05-BECC-0F61C38246DE}" destId="{5B493C52-5BF9-4ACF-A30A-8DE167B99980}" srcOrd="0" destOrd="2" presId="urn:microsoft.com/office/officeart/2005/8/layout/hList1"/>
    <dgm:cxn modelId="{0D8518A7-AFE7-4AA7-91A6-3B39DEC583B9}" type="presOf" srcId="{630244D6-0D4F-4EDB-A02B-E4EEB09A5E81}" destId="{1C93FE7C-D415-4469-B5DC-A4F90356B723}" srcOrd="0" destOrd="0" presId="urn:microsoft.com/office/officeart/2005/8/layout/hList1"/>
    <dgm:cxn modelId="{D55CAFBA-337D-4829-BBA0-869AF12515D4}" srcId="{70CA506E-AAA9-4E6C-A47B-1C0E039148DF}" destId="{22557788-E751-4C65-B78B-118DD11BE588}" srcOrd="1" destOrd="0" parTransId="{F25C34AA-9AD1-43B4-827F-02E18F6AC685}" sibTransId="{4F8DA364-CBD5-4A2B-BAC1-F7BB5B234566}"/>
    <dgm:cxn modelId="{DBCD8EC0-2319-457C-A47B-EC7E2EABF012}" srcId="{22557788-E751-4C65-B78B-118DD11BE588}" destId="{7053B46F-037A-4F1A-90AA-A3E93A6A6EE7}" srcOrd="1" destOrd="0" parTransId="{1E3A363C-CE09-4553-8F44-B419D5BC43A2}" sibTransId="{399DCF59-35F4-47E5-9662-7CF2A4C7E6A1}"/>
    <dgm:cxn modelId="{8B5589C3-AC65-40C2-A40F-07946E7573AE}" srcId="{22557788-E751-4C65-B78B-118DD11BE588}" destId="{A51B1A56-F51C-4F05-BECC-0F61C38246DE}" srcOrd="2" destOrd="0" parTransId="{9DAA4D70-9AA4-4B4F-8FED-5B5C55D905A4}" sibTransId="{8C6014DD-826F-4E34-A720-C8F8E7B45C2B}"/>
    <dgm:cxn modelId="{F74E2DE1-D65E-4CC0-A651-1DAB1812CCC2}" type="presOf" srcId="{22557788-E751-4C65-B78B-118DD11BE588}" destId="{E23BF9B0-6689-4651-A274-FFB9D589894E}" srcOrd="0" destOrd="0" presId="urn:microsoft.com/office/officeart/2005/8/layout/hList1"/>
    <dgm:cxn modelId="{69DAB1E7-F092-45F1-871C-18D46B5599BC}" srcId="{A1F4A541-47B2-4C51-8D18-3CB134ECE683}" destId="{630244D6-0D4F-4EDB-A02B-E4EEB09A5E81}" srcOrd="0" destOrd="0" parTransId="{509AF44D-DF82-46BF-A68F-719BAFC9F14B}" sibTransId="{EB8FAFE8-3520-4B64-8DD7-35DF3DDFAEE4}"/>
    <dgm:cxn modelId="{EF937FF2-CC8E-47D0-AC6F-7D151E3DF7A6}" type="presOf" srcId="{70CA506E-AAA9-4E6C-A47B-1C0E039148DF}" destId="{B0F48B4F-9115-43CE-AADA-A263FF0DAEEF}" srcOrd="0" destOrd="0" presId="urn:microsoft.com/office/officeart/2005/8/layout/hList1"/>
    <dgm:cxn modelId="{3E03E8FF-2D0E-47A0-96C1-4833B33B7A6A}" type="presOf" srcId="{A1F4A541-47B2-4C51-8D18-3CB134ECE683}" destId="{AF0C3273-F0C1-46BE-889D-88F058422AA1}" srcOrd="0" destOrd="0" presId="urn:microsoft.com/office/officeart/2005/8/layout/hList1"/>
    <dgm:cxn modelId="{B8DFAAFE-983A-45A3-B02F-9C08B71213EE}" type="presParOf" srcId="{B0F48B4F-9115-43CE-AADA-A263FF0DAEEF}" destId="{D805988A-855A-4A22-B5C4-CFE2973A5849}" srcOrd="0" destOrd="0" presId="urn:microsoft.com/office/officeart/2005/8/layout/hList1"/>
    <dgm:cxn modelId="{0526868D-EFD5-4EE4-AE23-350EC0252B69}" type="presParOf" srcId="{D805988A-855A-4A22-B5C4-CFE2973A5849}" destId="{AF0C3273-F0C1-46BE-889D-88F058422AA1}" srcOrd="0" destOrd="0" presId="urn:microsoft.com/office/officeart/2005/8/layout/hList1"/>
    <dgm:cxn modelId="{B5D1A652-FD1A-4862-8EE6-466ECEDD65E4}" type="presParOf" srcId="{D805988A-855A-4A22-B5C4-CFE2973A5849}" destId="{1C93FE7C-D415-4469-B5DC-A4F90356B723}" srcOrd="1" destOrd="0" presId="urn:microsoft.com/office/officeart/2005/8/layout/hList1"/>
    <dgm:cxn modelId="{3D0F84F0-88C4-44CB-B847-A40EB95AFE7F}" type="presParOf" srcId="{B0F48B4F-9115-43CE-AADA-A263FF0DAEEF}" destId="{0E5E7223-9EAF-4433-B750-3F3011753B16}" srcOrd="1" destOrd="0" presId="urn:microsoft.com/office/officeart/2005/8/layout/hList1"/>
    <dgm:cxn modelId="{DA2AD311-2EF7-427D-92D1-0E54665E7613}" type="presParOf" srcId="{B0F48B4F-9115-43CE-AADA-A263FF0DAEEF}" destId="{851013B5-E8FE-4A18-8385-E21EC4AE4720}" srcOrd="2" destOrd="0" presId="urn:microsoft.com/office/officeart/2005/8/layout/hList1"/>
    <dgm:cxn modelId="{25B71285-848E-454A-891A-0CBD3D76D9D6}" type="presParOf" srcId="{851013B5-E8FE-4A18-8385-E21EC4AE4720}" destId="{E23BF9B0-6689-4651-A274-FFB9D589894E}" srcOrd="0" destOrd="0" presId="urn:microsoft.com/office/officeart/2005/8/layout/hList1"/>
    <dgm:cxn modelId="{F03EE8E0-EE83-4FC3-8CA4-6D8BC997CE68}" type="presParOf" srcId="{851013B5-E8FE-4A18-8385-E21EC4AE4720}" destId="{5B493C52-5BF9-4ACF-A30A-8DE167B9998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6D97369-495B-4172-8167-4A92586BCF8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FD613C3-832B-48C2-81F7-0D801A6C7115}">
      <dgm:prSet/>
      <dgm:spPr/>
      <dgm:t>
        <a:bodyPr/>
        <a:lstStyle/>
        <a:p>
          <a:r>
            <a:rPr lang="nl-NL" dirty="0"/>
            <a:t>Uiterlijk donderdag:</a:t>
          </a:r>
          <a:endParaRPr lang="en-US" dirty="0"/>
        </a:p>
      </dgm:t>
    </dgm:pt>
    <dgm:pt modelId="{BC5D992D-D2BC-4795-AB22-CFB2FDE89C0A}" type="parTrans" cxnId="{2143E292-11C5-4A34-8A3B-7C9AC156A4D2}">
      <dgm:prSet/>
      <dgm:spPr/>
      <dgm:t>
        <a:bodyPr/>
        <a:lstStyle/>
        <a:p>
          <a:endParaRPr lang="en-US"/>
        </a:p>
      </dgm:t>
    </dgm:pt>
    <dgm:pt modelId="{69BDFFA6-F4EF-4C99-9665-07AC9142F5CF}" type="sibTrans" cxnId="{2143E292-11C5-4A34-8A3B-7C9AC156A4D2}">
      <dgm:prSet/>
      <dgm:spPr/>
      <dgm:t>
        <a:bodyPr/>
        <a:lstStyle/>
        <a:p>
          <a:endParaRPr lang="en-US"/>
        </a:p>
      </dgm:t>
    </dgm:pt>
    <dgm:pt modelId="{E4753EFA-CD12-4311-86F9-C6DE14577C7C}">
      <dgm:prSet/>
      <dgm:spPr/>
      <dgm:t>
        <a:bodyPr/>
        <a:lstStyle/>
        <a:p>
          <a:r>
            <a:rPr lang="nl-NL" dirty="0"/>
            <a:t>ontvangt u de zelfevaluatielijst</a:t>
          </a:r>
          <a:endParaRPr lang="en-US" dirty="0"/>
        </a:p>
      </dgm:t>
    </dgm:pt>
    <dgm:pt modelId="{78E3CB12-5F1C-4B11-B68D-1ED933D5FDF9}" type="parTrans" cxnId="{1E953BDB-4215-4743-B8E6-98B21625D6A5}">
      <dgm:prSet/>
      <dgm:spPr/>
      <dgm:t>
        <a:bodyPr/>
        <a:lstStyle/>
        <a:p>
          <a:endParaRPr lang="en-US"/>
        </a:p>
      </dgm:t>
    </dgm:pt>
    <dgm:pt modelId="{BAE1823B-D3AE-445B-89EC-C7E4065DC36B}" type="sibTrans" cxnId="{1E953BDB-4215-4743-B8E6-98B21625D6A5}">
      <dgm:prSet/>
      <dgm:spPr/>
      <dgm:t>
        <a:bodyPr/>
        <a:lstStyle/>
        <a:p>
          <a:endParaRPr lang="en-US"/>
        </a:p>
      </dgm:t>
    </dgm:pt>
    <dgm:pt modelId="{A2377AD7-8802-41E4-A5EB-9B25A98B82A5}">
      <dgm:prSet/>
      <dgm:spPr/>
      <dgm:t>
        <a:bodyPr/>
        <a:lstStyle/>
        <a:p>
          <a:r>
            <a:rPr lang="nl-NL" dirty="0"/>
            <a:t>Vul samen met zoon/ dochter in</a:t>
          </a:r>
          <a:endParaRPr lang="en-US" dirty="0"/>
        </a:p>
      </dgm:t>
    </dgm:pt>
    <dgm:pt modelId="{C195424F-38F0-481C-8086-16119CFED749}" type="parTrans" cxnId="{E5DCF2FF-8C64-4C5B-873C-E51FE2B4C22F}">
      <dgm:prSet/>
      <dgm:spPr/>
      <dgm:t>
        <a:bodyPr/>
        <a:lstStyle/>
        <a:p>
          <a:endParaRPr lang="en-US"/>
        </a:p>
      </dgm:t>
    </dgm:pt>
    <dgm:pt modelId="{121986BB-09F2-4260-B546-55B794386C3D}" type="sibTrans" cxnId="{E5DCF2FF-8C64-4C5B-873C-E51FE2B4C22F}">
      <dgm:prSet/>
      <dgm:spPr/>
      <dgm:t>
        <a:bodyPr/>
        <a:lstStyle/>
        <a:p>
          <a:endParaRPr lang="en-US"/>
        </a:p>
      </dgm:t>
    </dgm:pt>
    <dgm:pt modelId="{041230FE-8E67-4938-BC1D-B3CC466F3C98}">
      <dgm:prSet/>
      <dgm:spPr/>
      <dgm:t>
        <a:bodyPr/>
        <a:lstStyle/>
        <a:p>
          <a:r>
            <a:rPr lang="nl-NL" dirty="0"/>
            <a:t>Graag voor 20 september</a:t>
          </a:r>
          <a:endParaRPr lang="en-US" dirty="0"/>
        </a:p>
      </dgm:t>
    </dgm:pt>
    <dgm:pt modelId="{C39AFC99-91C7-47DA-B855-2845E2059F3B}" type="parTrans" cxnId="{7C55A8E7-321E-4942-98CC-0C937B978591}">
      <dgm:prSet/>
      <dgm:spPr/>
      <dgm:t>
        <a:bodyPr/>
        <a:lstStyle/>
        <a:p>
          <a:endParaRPr lang="en-US"/>
        </a:p>
      </dgm:t>
    </dgm:pt>
    <dgm:pt modelId="{BA5923B4-2D67-4E06-A303-DD89C82BCEB0}" type="sibTrans" cxnId="{7C55A8E7-321E-4942-98CC-0C937B978591}">
      <dgm:prSet/>
      <dgm:spPr/>
      <dgm:t>
        <a:bodyPr/>
        <a:lstStyle/>
        <a:p>
          <a:endParaRPr lang="en-US"/>
        </a:p>
      </dgm:t>
    </dgm:pt>
    <dgm:pt modelId="{98D188BA-BFF3-428F-93A5-8B9045B31957}" type="pres">
      <dgm:prSet presAssocID="{A6D97369-495B-4172-8167-4A92586BCF82}" presName="linear" presStyleCnt="0">
        <dgm:presLayoutVars>
          <dgm:animLvl val="lvl"/>
          <dgm:resizeHandles val="exact"/>
        </dgm:presLayoutVars>
      </dgm:prSet>
      <dgm:spPr/>
    </dgm:pt>
    <dgm:pt modelId="{2B55FB7C-0415-4EA9-94E6-4130285D76CE}" type="pres">
      <dgm:prSet presAssocID="{9FD613C3-832B-48C2-81F7-0D801A6C711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56D9F8D-22B6-4C31-A134-90FBDC594455}" type="pres">
      <dgm:prSet presAssocID="{69BDFFA6-F4EF-4C99-9665-07AC9142F5CF}" presName="spacer" presStyleCnt="0"/>
      <dgm:spPr/>
    </dgm:pt>
    <dgm:pt modelId="{9FCE45C3-281E-4222-AB38-72AA17DB682E}" type="pres">
      <dgm:prSet presAssocID="{E4753EFA-CD12-4311-86F9-C6DE14577C7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30451BA-4FD7-485D-BF22-5732BFA49968}" type="pres">
      <dgm:prSet presAssocID="{BAE1823B-D3AE-445B-89EC-C7E4065DC36B}" presName="spacer" presStyleCnt="0"/>
      <dgm:spPr/>
    </dgm:pt>
    <dgm:pt modelId="{DB61C293-11C7-4B0E-9E3E-790F506A5BB4}" type="pres">
      <dgm:prSet presAssocID="{A2377AD7-8802-41E4-A5EB-9B25A98B82A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955490F-2307-48A8-AF67-4C0889FA8DEC}" type="pres">
      <dgm:prSet presAssocID="{121986BB-09F2-4260-B546-55B794386C3D}" presName="spacer" presStyleCnt="0"/>
      <dgm:spPr/>
    </dgm:pt>
    <dgm:pt modelId="{74230F73-B444-489C-83B0-38218FFCA37D}" type="pres">
      <dgm:prSet presAssocID="{041230FE-8E67-4938-BC1D-B3CC466F3C9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38DFA1C-F8F2-4398-8D1A-02F2381AEF69}" type="presOf" srcId="{9FD613C3-832B-48C2-81F7-0D801A6C7115}" destId="{2B55FB7C-0415-4EA9-94E6-4130285D76CE}" srcOrd="0" destOrd="0" presId="urn:microsoft.com/office/officeart/2005/8/layout/vList2"/>
    <dgm:cxn modelId="{4A3F4325-E4A7-4A37-911E-AAEF9B18689E}" type="presOf" srcId="{A6D97369-495B-4172-8167-4A92586BCF82}" destId="{98D188BA-BFF3-428F-93A5-8B9045B31957}" srcOrd="0" destOrd="0" presId="urn:microsoft.com/office/officeart/2005/8/layout/vList2"/>
    <dgm:cxn modelId="{C722BF80-E4F9-4466-B3F3-21C2ED92F1D1}" type="presOf" srcId="{A2377AD7-8802-41E4-A5EB-9B25A98B82A5}" destId="{DB61C293-11C7-4B0E-9E3E-790F506A5BB4}" srcOrd="0" destOrd="0" presId="urn:microsoft.com/office/officeart/2005/8/layout/vList2"/>
    <dgm:cxn modelId="{7F1C158C-3EC8-4D03-B6E7-F8049D14E70B}" type="presOf" srcId="{E4753EFA-CD12-4311-86F9-C6DE14577C7C}" destId="{9FCE45C3-281E-4222-AB38-72AA17DB682E}" srcOrd="0" destOrd="0" presId="urn:microsoft.com/office/officeart/2005/8/layout/vList2"/>
    <dgm:cxn modelId="{2143E292-11C5-4A34-8A3B-7C9AC156A4D2}" srcId="{A6D97369-495B-4172-8167-4A92586BCF82}" destId="{9FD613C3-832B-48C2-81F7-0D801A6C7115}" srcOrd="0" destOrd="0" parTransId="{BC5D992D-D2BC-4795-AB22-CFB2FDE89C0A}" sibTransId="{69BDFFA6-F4EF-4C99-9665-07AC9142F5CF}"/>
    <dgm:cxn modelId="{935F3DDA-3CDC-4B13-A38F-B53027F12A2B}" type="presOf" srcId="{041230FE-8E67-4938-BC1D-B3CC466F3C98}" destId="{74230F73-B444-489C-83B0-38218FFCA37D}" srcOrd="0" destOrd="0" presId="urn:microsoft.com/office/officeart/2005/8/layout/vList2"/>
    <dgm:cxn modelId="{1E953BDB-4215-4743-B8E6-98B21625D6A5}" srcId="{A6D97369-495B-4172-8167-4A92586BCF82}" destId="{E4753EFA-CD12-4311-86F9-C6DE14577C7C}" srcOrd="1" destOrd="0" parTransId="{78E3CB12-5F1C-4B11-B68D-1ED933D5FDF9}" sibTransId="{BAE1823B-D3AE-445B-89EC-C7E4065DC36B}"/>
    <dgm:cxn modelId="{7C55A8E7-321E-4942-98CC-0C937B978591}" srcId="{A6D97369-495B-4172-8167-4A92586BCF82}" destId="{041230FE-8E67-4938-BC1D-B3CC466F3C98}" srcOrd="3" destOrd="0" parTransId="{C39AFC99-91C7-47DA-B855-2845E2059F3B}" sibTransId="{BA5923B4-2D67-4E06-A303-DD89C82BCEB0}"/>
    <dgm:cxn modelId="{E5DCF2FF-8C64-4C5B-873C-E51FE2B4C22F}" srcId="{A6D97369-495B-4172-8167-4A92586BCF82}" destId="{A2377AD7-8802-41E4-A5EB-9B25A98B82A5}" srcOrd="2" destOrd="0" parTransId="{C195424F-38F0-481C-8086-16119CFED749}" sibTransId="{121986BB-09F2-4260-B546-55B794386C3D}"/>
    <dgm:cxn modelId="{EAAA8F0D-376B-45DC-BF26-0DCCE447BF16}" type="presParOf" srcId="{98D188BA-BFF3-428F-93A5-8B9045B31957}" destId="{2B55FB7C-0415-4EA9-94E6-4130285D76CE}" srcOrd="0" destOrd="0" presId="urn:microsoft.com/office/officeart/2005/8/layout/vList2"/>
    <dgm:cxn modelId="{B0D2776D-B8A1-45E5-8869-2C80DF705EF9}" type="presParOf" srcId="{98D188BA-BFF3-428F-93A5-8B9045B31957}" destId="{856D9F8D-22B6-4C31-A134-90FBDC594455}" srcOrd="1" destOrd="0" presId="urn:microsoft.com/office/officeart/2005/8/layout/vList2"/>
    <dgm:cxn modelId="{AFD25375-FAA9-49AF-B2D7-344D47041E4C}" type="presParOf" srcId="{98D188BA-BFF3-428F-93A5-8B9045B31957}" destId="{9FCE45C3-281E-4222-AB38-72AA17DB682E}" srcOrd="2" destOrd="0" presId="urn:microsoft.com/office/officeart/2005/8/layout/vList2"/>
    <dgm:cxn modelId="{AB60370F-4C8B-45CB-85E1-F4E069586912}" type="presParOf" srcId="{98D188BA-BFF3-428F-93A5-8B9045B31957}" destId="{530451BA-4FD7-485D-BF22-5732BFA49968}" srcOrd="3" destOrd="0" presId="urn:microsoft.com/office/officeart/2005/8/layout/vList2"/>
    <dgm:cxn modelId="{22F563AC-C986-4D44-A9AC-E01586B71379}" type="presParOf" srcId="{98D188BA-BFF3-428F-93A5-8B9045B31957}" destId="{DB61C293-11C7-4B0E-9E3E-790F506A5BB4}" srcOrd="4" destOrd="0" presId="urn:microsoft.com/office/officeart/2005/8/layout/vList2"/>
    <dgm:cxn modelId="{6137479D-9B63-4FCF-A779-FE7B84FFCFDA}" type="presParOf" srcId="{98D188BA-BFF3-428F-93A5-8B9045B31957}" destId="{0955490F-2307-48A8-AF67-4C0889FA8DEC}" srcOrd="5" destOrd="0" presId="urn:microsoft.com/office/officeart/2005/8/layout/vList2"/>
    <dgm:cxn modelId="{7499AD92-D966-4382-8FC4-BE97E7B00A53}" type="presParOf" srcId="{98D188BA-BFF3-428F-93A5-8B9045B31957}" destId="{74230F73-B444-489C-83B0-38218FFCA37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7E650B-08E5-4828-B7E0-45C790A4ADB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A68A43-2D1C-44DE-AD73-8E2C2D3E59CD}">
      <dgm:prSet/>
      <dgm:spPr/>
      <dgm:t>
        <a:bodyPr/>
        <a:lstStyle/>
        <a:p>
          <a:r>
            <a:rPr lang="nl-NL"/>
            <a:t>Leerlingen kiezen (ook) eigen, persoonlijke doelen</a:t>
          </a:r>
          <a:endParaRPr lang="en-US"/>
        </a:p>
      </dgm:t>
    </dgm:pt>
    <dgm:pt modelId="{5A94F3DE-B56D-49E5-A561-74B3BD955841}" type="parTrans" cxnId="{AFB2328E-A567-4601-B5C7-4D83D0E15BF3}">
      <dgm:prSet/>
      <dgm:spPr/>
      <dgm:t>
        <a:bodyPr/>
        <a:lstStyle/>
        <a:p>
          <a:endParaRPr lang="en-US"/>
        </a:p>
      </dgm:t>
    </dgm:pt>
    <dgm:pt modelId="{0E66AA67-EE91-44AF-88D4-4DF203EB0AC9}" type="sibTrans" cxnId="{AFB2328E-A567-4601-B5C7-4D83D0E15BF3}">
      <dgm:prSet/>
      <dgm:spPr/>
      <dgm:t>
        <a:bodyPr/>
        <a:lstStyle/>
        <a:p>
          <a:endParaRPr lang="en-US"/>
        </a:p>
      </dgm:t>
    </dgm:pt>
    <dgm:pt modelId="{3674EE63-4226-4392-AA8D-13B4D58CEA7D}">
      <dgm:prSet/>
      <dgm:spPr/>
      <dgm:t>
        <a:bodyPr/>
        <a:lstStyle/>
        <a:p>
          <a:r>
            <a:rPr lang="nl-NL"/>
            <a:t>Zelfevaluatielijst: doel van deze avond</a:t>
          </a:r>
          <a:endParaRPr lang="en-US"/>
        </a:p>
      </dgm:t>
    </dgm:pt>
    <dgm:pt modelId="{F91B09F0-A457-4C3D-8873-A6E02FC4E57D}" type="parTrans" cxnId="{A72681E0-01F8-4D5B-9D5E-DC312CDF55F2}">
      <dgm:prSet/>
      <dgm:spPr/>
      <dgm:t>
        <a:bodyPr/>
        <a:lstStyle/>
        <a:p>
          <a:endParaRPr lang="en-US"/>
        </a:p>
      </dgm:t>
    </dgm:pt>
    <dgm:pt modelId="{B78533C3-9121-4E12-8AE9-F3E8F5D93DFA}" type="sibTrans" cxnId="{A72681E0-01F8-4D5B-9D5E-DC312CDF55F2}">
      <dgm:prSet/>
      <dgm:spPr/>
      <dgm:t>
        <a:bodyPr/>
        <a:lstStyle/>
        <a:p>
          <a:endParaRPr lang="en-US"/>
        </a:p>
      </dgm:t>
    </dgm:pt>
    <dgm:pt modelId="{0041A7C8-B6EC-4500-A623-25011EAB97EF}">
      <dgm:prSet/>
      <dgm:spPr/>
      <dgm:t>
        <a:bodyPr/>
        <a:lstStyle/>
        <a:p>
          <a:r>
            <a:rPr lang="nl-NL"/>
            <a:t>Leerlingen kiezen hoe ze aan die doelen werken</a:t>
          </a:r>
          <a:endParaRPr lang="en-US"/>
        </a:p>
      </dgm:t>
    </dgm:pt>
    <dgm:pt modelId="{BE361F49-FB45-4C6C-A34B-1C0B4602B0D5}" type="parTrans" cxnId="{5AE5D429-BC4A-4799-A1B7-0CAAD753E95B}">
      <dgm:prSet/>
      <dgm:spPr/>
      <dgm:t>
        <a:bodyPr/>
        <a:lstStyle/>
        <a:p>
          <a:endParaRPr lang="en-US"/>
        </a:p>
      </dgm:t>
    </dgm:pt>
    <dgm:pt modelId="{E58CDFFF-1365-4141-8281-5EE378CB4F1C}" type="sibTrans" cxnId="{5AE5D429-BC4A-4799-A1B7-0CAAD753E95B}">
      <dgm:prSet/>
      <dgm:spPr/>
      <dgm:t>
        <a:bodyPr/>
        <a:lstStyle/>
        <a:p>
          <a:endParaRPr lang="en-US"/>
        </a:p>
      </dgm:t>
    </dgm:pt>
    <dgm:pt modelId="{01551920-017D-430A-AFCE-66A24998DDFC}">
      <dgm:prSet/>
      <dgm:spPr/>
      <dgm:t>
        <a:bodyPr/>
        <a:lstStyle/>
        <a:p>
          <a:r>
            <a:rPr lang="nl-NL"/>
            <a:t>VOM, stage, TTD, </a:t>
          </a:r>
          <a:r>
            <a:rPr lang="nl-NL" err="1"/>
            <a:t>vaklessen</a:t>
          </a:r>
          <a:r>
            <a:rPr lang="nl-NL"/>
            <a:t>, </a:t>
          </a:r>
          <a:r>
            <a:rPr lang="nl-NL" err="1"/>
            <a:t>Flexlessen</a:t>
          </a:r>
          <a:r>
            <a:rPr lang="nl-NL"/>
            <a:t>, gesprekken, . . . </a:t>
          </a:r>
          <a:endParaRPr lang="en-US"/>
        </a:p>
      </dgm:t>
    </dgm:pt>
    <dgm:pt modelId="{8339CDB1-22CA-4065-8ACE-0C975D8A439B}" type="parTrans" cxnId="{66492122-14AD-4CC1-AE81-6BD95D04E827}">
      <dgm:prSet/>
      <dgm:spPr/>
      <dgm:t>
        <a:bodyPr/>
        <a:lstStyle/>
        <a:p>
          <a:endParaRPr lang="en-US"/>
        </a:p>
      </dgm:t>
    </dgm:pt>
    <dgm:pt modelId="{C6E9CB7A-CA74-433C-8D52-245DD02AB121}" type="sibTrans" cxnId="{66492122-14AD-4CC1-AE81-6BD95D04E827}">
      <dgm:prSet/>
      <dgm:spPr/>
      <dgm:t>
        <a:bodyPr/>
        <a:lstStyle/>
        <a:p>
          <a:endParaRPr lang="en-US"/>
        </a:p>
      </dgm:t>
    </dgm:pt>
    <dgm:pt modelId="{8F0CB378-1FFE-4C1E-A29D-86EAF574FF4F}">
      <dgm:prSet/>
      <dgm:spPr/>
      <dgm:t>
        <a:bodyPr/>
        <a:lstStyle/>
        <a:p>
          <a:r>
            <a:rPr lang="nl-NL"/>
            <a:t>Begeleid door coach (en vakleerkrachten)</a:t>
          </a:r>
          <a:endParaRPr lang="en-US"/>
        </a:p>
      </dgm:t>
    </dgm:pt>
    <dgm:pt modelId="{3F880CBB-D0C5-4D6A-9772-F9DA46DF5373}" type="parTrans" cxnId="{016462C1-8BCA-4840-B139-BB3110B219C1}">
      <dgm:prSet/>
      <dgm:spPr/>
      <dgm:t>
        <a:bodyPr/>
        <a:lstStyle/>
        <a:p>
          <a:endParaRPr lang="en-US"/>
        </a:p>
      </dgm:t>
    </dgm:pt>
    <dgm:pt modelId="{32EB74D2-F3F9-45DE-A5DC-ABF6A34202D7}" type="sibTrans" cxnId="{016462C1-8BCA-4840-B139-BB3110B219C1}">
      <dgm:prSet/>
      <dgm:spPr/>
      <dgm:t>
        <a:bodyPr/>
        <a:lstStyle/>
        <a:p>
          <a:endParaRPr lang="en-US"/>
        </a:p>
      </dgm:t>
    </dgm:pt>
    <dgm:pt modelId="{A4FD948B-57AF-4D5D-B7CE-A46891465F64}" type="pres">
      <dgm:prSet presAssocID="{287E650B-08E5-4828-B7E0-45C790A4ADBC}" presName="linear" presStyleCnt="0">
        <dgm:presLayoutVars>
          <dgm:animLvl val="lvl"/>
          <dgm:resizeHandles val="exact"/>
        </dgm:presLayoutVars>
      </dgm:prSet>
      <dgm:spPr/>
    </dgm:pt>
    <dgm:pt modelId="{77608285-CA17-4899-BB9B-825F01DDD6A0}" type="pres">
      <dgm:prSet presAssocID="{17A68A43-2D1C-44DE-AD73-8E2C2D3E59C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B6D1D9A-6A34-4E94-A4DB-970294A1BA61}" type="pres">
      <dgm:prSet presAssocID="{17A68A43-2D1C-44DE-AD73-8E2C2D3E59CD}" presName="childText" presStyleLbl="revTx" presStyleIdx="0" presStyleCnt="2">
        <dgm:presLayoutVars>
          <dgm:bulletEnabled val="1"/>
        </dgm:presLayoutVars>
      </dgm:prSet>
      <dgm:spPr/>
    </dgm:pt>
    <dgm:pt modelId="{59833192-C99C-4D56-A659-2DBE2A6E0BE8}" type="pres">
      <dgm:prSet presAssocID="{0041A7C8-B6EC-4500-A623-25011EAB97E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E0E9437-2606-4EA1-A774-78002C5355F3}" type="pres">
      <dgm:prSet presAssocID="{0041A7C8-B6EC-4500-A623-25011EAB97EF}" presName="childText" presStyleLbl="revTx" presStyleIdx="1" presStyleCnt="2">
        <dgm:presLayoutVars>
          <dgm:bulletEnabled val="1"/>
        </dgm:presLayoutVars>
      </dgm:prSet>
      <dgm:spPr/>
    </dgm:pt>
    <dgm:pt modelId="{B32E4238-1827-43CA-BFCF-FE9043DE2648}" type="pres">
      <dgm:prSet presAssocID="{8F0CB378-1FFE-4C1E-A29D-86EAF574FF4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9A76B08-6D6C-4CD3-BB5F-5F5712DE5740}" type="presOf" srcId="{01551920-017D-430A-AFCE-66A24998DDFC}" destId="{CE0E9437-2606-4EA1-A774-78002C5355F3}" srcOrd="0" destOrd="0" presId="urn:microsoft.com/office/officeart/2005/8/layout/vList2"/>
    <dgm:cxn modelId="{66492122-14AD-4CC1-AE81-6BD95D04E827}" srcId="{0041A7C8-B6EC-4500-A623-25011EAB97EF}" destId="{01551920-017D-430A-AFCE-66A24998DDFC}" srcOrd="0" destOrd="0" parTransId="{8339CDB1-22CA-4065-8ACE-0C975D8A439B}" sibTransId="{C6E9CB7A-CA74-433C-8D52-245DD02AB121}"/>
    <dgm:cxn modelId="{5AE5D429-BC4A-4799-A1B7-0CAAD753E95B}" srcId="{287E650B-08E5-4828-B7E0-45C790A4ADBC}" destId="{0041A7C8-B6EC-4500-A623-25011EAB97EF}" srcOrd="1" destOrd="0" parTransId="{BE361F49-FB45-4C6C-A34B-1C0B4602B0D5}" sibTransId="{E58CDFFF-1365-4141-8281-5EE378CB4F1C}"/>
    <dgm:cxn modelId="{C04F9C39-E3B8-4F0F-8C80-0DBE78D08DCB}" type="presOf" srcId="{0041A7C8-B6EC-4500-A623-25011EAB97EF}" destId="{59833192-C99C-4D56-A659-2DBE2A6E0BE8}" srcOrd="0" destOrd="0" presId="urn:microsoft.com/office/officeart/2005/8/layout/vList2"/>
    <dgm:cxn modelId="{1BC7913F-0F56-4B9D-A370-6EBB0EAFC3D6}" type="presOf" srcId="{287E650B-08E5-4828-B7E0-45C790A4ADBC}" destId="{A4FD948B-57AF-4D5D-B7CE-A46891465F64}" srcOrd="0" destOrd="0" presId="urn:microsoft.com/office/officeart/2005/8/layout/vList2"/>
    <dgm:cxn modelId="{0E6CD089-5160-4432-89F4-3538FC7747D2}" type="presOf" srcId="{8F0CB378-1FFE-4C1E-A29D-86EAF574FF4F}" destId="{B32E4238-1827-43CA-BFCF-FE9043DE2648}" srcOrd="0" destOrd="0" presId="urn:microsoft.com/office/officeart/2005/8/layout/vList2"/>
    <dgm:cxn modelId="{AFB2328E-A567-4601-B5C7-4D83D0E15BF3}" srcId="{287E650B-08E5-4828-B7E0-45C790A4ADBC}" destId="{17A68A43-2D1C-44DE-AD73-8E2C2D3E59CD}" srcOrd="0" destOrd="0" parTransId="{5A94F3DE-B56D-49E5-A561-74B3BD955841}" sibTransId="{0E66AA67-EE91-44AF-88D4-4DF203EB0AC9}"/>
    <dgm:cxn modelId="{EE0D149B-BA69-469A-A96F-0CA7C8E496AB}" type="presOf" srcId="{17A68A43-2D1C-44DE-AD73-8E2C2D3E59CD}" destId="{77608285-CA17-4899-BB9B-825F01DDD6A0}" srcOrd="0" destOrd="0" presId="urn:microsoft.com/office/officeart/2005/8/layout/vList2"/>
    <dgm:cxn modelId="{016462C1-8BCA-4840-B139-BB3110B219C1}" srcId="{287E650B-08E5-4828-B7E0-45C790A4ADBC}" destId="{8F0CB378-1FFE-4C1E-A29D-86EAF574FF4F}" srcOrd="2" destOrd="0" parTransId="{3F880CBB-D0C5-4D6A-9772-F9DA46DF5373}" sibTransId="{32EB74D2-F3F9-45DE-A5DC-ABF6A34202D7}"/>
    <dgm:cxn modelId="{8C33D3D8-9256-4DD1-B26C-42BA7EB21510}" type="presOf" srcId="{3674EE63-4226-4392-AA8D-13B4D58CEA7D}" destId="{7B6D1D9A-6A34-4E94-A4DB-970294A1BA61}" srcOrd="0" destOrd="0" presId="urn:microsoft.com/office/officeart/2005/8/layout/vList2"/>
    <dgm:cxn modelId="{A72681E0-01F8-4D5B-9D5E-DC312CDF55F2}" srcId="{17A68A43-2D1C-44DE-AD73-8E2C2D3E59CD}" destId="{3674EE63-4226-4392-AA8D-13B4D58CEA7D}" srcOrd="0" destOrd="0" parTransId="{F91B09F0-A457-4C3D-8873-A6E02FC4E57D}" sibTransId="{B78533C3-9121-4E12-8AE9-F3E8F5D93DFA}"/>
    <dgm:cxn modelId="{6B958A03-7D80-4DC7-B622-5BC2BEFB11C3}" type="presParOf" srcId="{A4FD948B-57AF-4D5D-B7CE-A46891465F64}" destId="{77608285-CA17-4899-BB9B-825F01DDD6A0}" srcOrd="0" destOrd="0" presId="urn:microsoft.com/office/officeart/2005/8/layout/vList2"/>
    <dgm:cxn modelId="{87D7A3BA-C7A4-40EE-AEA5-403ECB0A6B9E}" type="presParOf" srcId="{A4FD948B-57AF-4D5D-B7CE-A46891465F64}" destId="{7B6D1D9A-6A34-4E94-A4DB-970294A1BA61}" srcOrd="1" destOrd="0" presId="urn:microsoft.com/office/officeart/2005/8/layout/vList2"/>
    <dgm:cxn modelId="{3B8D7960-7881-4761-94A3-F804B20FAB16}" type="presParOf" srcId="{A4FD948B-57AF-4D5D-B7CE-A46891465F64}" destId="{59833192-C99C-4D56-A659-2DBE2A6E0BE8}" srcOrd="2" destOrd="0" presId="urn:microsoft.com/office/officeart/2005/8/layout/vList2"/>
    <dgm:cxn modelId="{81F68333-A678-4B64-A190-047790ED8CCD}" type="presParOf" srcId="{A4FD948B-57AF-4D5D-B7CE-A46891465F64}" destId="{CE0E9437-2606-4EA1-A774-78002C5355F3}" srcOrd="3" destOrd="0" presId="urn:microsoft.com/office/officeart/2005/8/layout/vList2"/>
    <dgm:cxn modelId="{C4DAA487-1F10-401C-856E-660B43D03A01}" type="presParOf" srcId="{A4FD948B-57AF-4D5D-B7CE-A46891465F64}" destId="{B32E4238-1827-43CA-BFCF-FE9043DE264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DD357E-14B9-41B1-A56A-1434444EA3AA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9DFEC0D-C2C0-4F7C-850F-AE61AD5F7957}">
      <dgm:prSet/>
      <dgm:spPr/>
      <dgm:t>
        <a:bodyPr/>
        <a:lstStyle/>
        <a:p>
          <a:r>
            <a:rPr lang="nl-NL" dirty="0"/>
            <a:t>Leerling kiest doelen met u</a:t>
          </a:r>
          <a:endParaRPr lang="en-US" dirty="0"/>
        </a:p>
      </dgm:t>
    </dgm:pt>
    <dgm:pt modelId="{091BB408-53A5-48DC-8AF2-825F90B77CCB}" type="parTrans" cxnId="{6E7CA826-E992-483A-902A-E6B155D1F345}">
      <dgm:prSet/>
      <dgm:spPr/>
      <dgm:t>
        <a:bodyPr/>
        <a:lstStyle/>
        <a:p>
          <a:endParaRPr lang="en-US"/>
        </a:p>
      </dgm:t>
    </dgm:pt>
    <dgm:pt modelId="{2D509CE5-CCC0-47A2-A64F-6E27EA2C42FC}" type="sibTrans" cxnId="{6E7CA826-E992-483A-902A-E6B155D1F345}">
      <dgm:prSet/>
      <dgm:spPr/>
      <dgm:t>
        <a:bodyPr/>
        <a:lstStyle/>
        <a:p>
          <a:endParaRPr lang="en-US"/>
        </a:p>
      </dgm:t>
    </dgm:pt>
    <dgm:pt modelId="{65D27AB7-E4CC-4472-BE35-FD83D3324080}">
      <dgm:prSet/>
      <dgm:spPr/>
      <dgm:t>
        <a:bodyPr/>
        <a:lstStyle/>
        <a:p>
          <a:r>
            <a:rPr lang="nl-NL" dirty="0"/>
            <a:t>Coach begeleidt uw  zoon/dochter</a:t>
          </a:r>
          <a:endParaRPr lang="en-US" dirty="0"/>
        </a:p>
      </dgm:t>
    </dgm:pt>
    <dgm:pt modelId="{DE1807C4-A66B-473E-94C1-C9BBD3EAEC61}" type="parTrans" cxnId="{3D846954-C6B9-4168-954C-26051E8E4CFE}">
      <dgm:prSet/>
      <dgm:spPr/>
      <dgm:t>
        <a:bodyPr/>
        <a:lstStyle/>
        <a:p>
          <a:endParaRPr lang="en-US"/>
        </a:p>
      </dgm:t>
    </dgm:pt>
    <dgm:pt modelId="{6173D0D3-9B9E-49DD-BE2F-9A8EEDFD9EC9}" type="sibTrans" cxnId="{3D846954-C6B9-4168-954C-26051E8E4CFE}">
      <dgm:prSet/>
      <dgm:spPr/>
      <dgm:t>
        <a:bodyPr/>
        <a:lstStyle/>
        <a:p>
          <a:endParaRPr lang="en-US"/>
        </a:p>
      </dgm:t>
    </dgm:pt>
    <dgm:pt modelId="{90471701-613A-43EF-A247-49C59377D7D4}">
      <dgm:prSet/>
      <dgm:spPr/>
      <dgm:t>
        <a:bodyPr/>
        <a:lstStyle/>
        <a:p>
          <a:r>
            <a:rPr lang="en-US" dirty="0" err="1"/>
            <a:t>Mentoren</a:t>
          </a:r>
          <a:r>
            <a:rPr lang="en-US" dirty="0"/>
            <a:t> </a:t>
          </a:r>
          <a:r>
            <a:rPr lang="en-US" dirty="0" err="1"/>
            <a:t>verwerken</a:t>
          </a:r>
          <a:r>
            <a:rPr lang="en-US" dirty="0"/>
            <a:t> </a:t>
          </a:r>
          <a:r>
            <a:rPr lang="en-US" dirty="0" err="1"/>
            <a:t>doelen</a:t>
          </a:r>
          <a:r>
            <a:rPr lang="en-US" dirty="0"/>
            <a:t> OPP / HD (21-9)</a:t>
          </a:r>
        </a:p>
      </dgm:t>
    </dgm:pt>
    <dgm:pt modelId="{D5BFF864-DFA1-45A0-AFB3-031C88263470}" type="parTrans" cxnId="{4141F06B-418F-45E6-A3C0-EEAAEACC590A}">
      <dgm:prSet/>
      <dgm:spPr/>
    </dgm:pt>
    <dgm:pt modelId="{5332308F-2326-427E-9D47-B7BA7EE54827}" type="sibTrans" cxnId="{4141F06B-418F-45E6-A3C0-EEAAEACC590A}">
      <dgm:prSet/>
      <dgm:spPr/>
      <dgm:t>
        <a:bodyPr/>
        <a:lstStyle/>
        <a:p>
          <a:endParaRPr lang="nl-NL"/>
        </a:p>
      </dgm:t>
    </dgm:pt>
    <dgm:pt modelId="{48A23AA5-7D04-4296-8F0D-1A753DABF543}" type="pres">
      <dgm:prSet presAssocID="{25DD357E-14B9-41B1-A56A-1434444EA3AA}" presName="diagram" presStyleCnt="0">
        <dgm:presLayoutVars>
          <dgm:dir/>
          <dgm:resizeHandles val="exact"/>
        </dgm:presLayoutVars>
      </dgm:prSet>
      <dgm:spPr/>
    </dgm:pt>
    <dgm:pt modelId="{1AE47E47-F8B6-4921-8438-4334311A6176}" type="pres">
      <dgm:prSet presAssocID="{B9DFEC0D-C2C0-4F7C-850F-AE61AD5F7957}" presName="node" presStyleLbl="node1" presStyleIdx="0" presStyleCnt="3">
        <dgm:presLayoutVars>
          <dgm:bulletEnabled val="1"/>
        </dgm:presLayoutVars>
      </dgm:prSet>
      <dgm:spPr/>
    </dgm:pt>
    <dgm:pt modelId="{294F22B9-E1B5-4546-8D74-E19F19230B5D}" type="pres">
      <dgm:prSet presAssocID="{2D509CE5-CCC0-47A2-A64F-6E27EA2C42FC}" presName="sibTrans" presStyleLbl="sibTrans2D1" presStyleIdx="0" presStyleCnt="2"/>
      <dgm:spPr/>
    </dgm:pt>
    <dgm:pt modelId="{D48781DD-3A45-4972-B294-7E520C4D82E2}" type="pres">
      <dgm:prSet presAssocID="{2D509CE5-CCC0-47A2-A64F-6E27EA2C42FC}" presName="connectorText" presStyleLbl="sibTrans2D1" presStyleIdx="0" presStyleCnt="2"/>
      <dgm:spPr/>
    </dgm:pt>
    <dgm:pt modelId="{41F466E5-9FDC-44FE-A308-D17690F3D94E}" type="pres">
      <dgm:prSet presAssocID="{90471701-613A-43EF-A247-49C59377D7D4}" presName="node" presStyleLbl="node1" presStyleIdx="1" presStyleCnt="3">
        <dgm:presLayoutVars>
          <dgm:bulletEnabled val="1"/>
        </dgm:presLayoutVars>
      </dgm:prSet>
      <dgm:spPr/>
    </dgm:pt>
    <dgm:pt modelId="{9FD16C79-8428-4EE5-87B4-2D2B65EAE27A}" type="pres">
      <dgm:prSet presAssocID="{5332308F-2326-427E-9D47-B7BA7EE54827}" presName="sibTrans" presStyleLbl="sibTrans2D1" presStyleIdx="1" presStyleCnt="2"/>
      <dgm:spPr/>
    </dgm:pt>
    <dgm:pt modelId="{00964072-F90B-435A-9A19-5D5E8FB8897A}" type="pres">
      <dgm:prSet presAssocID="{5332308F-2326-427E-9D47-B7BA7EE54827}" presName="connectorText" presStyleLbl="sibTrans2D1" presStyleIdx="1" presStyleCnt="2"/>
      <dgm:spPr/>
    </dgm:pt>
    <dgm:pt modelId="{30EB9B20-8842-4177-8202-F2A2A3EE81EC}" type="pres">
      <dgm:prSet presAssocID="{65D27AB7-E4CC-4472-BE35-FD83D3324080}" presName="node" presStyleLbl="node1" presStyleIdx="2" presStyleCnt="3">
        <dgm:presLayoutVars>
          <dgm:bulletEnabled val="1"/>
        </dgm:presLayoutVars>
      </dgm:prSet>
      <dgm:spPr/>
    </dgm:pt>
  </dgm:ptLst>
  <dgm:cxnLst>
    <dgm:cxn modelId="{11D1360E-2D0A-4759-946F-ACE998C83FCD}" type="presOf" srcId="{2D509CE5-CCC0-47A2-A64F-6E27EA2C42FC}" destId="{D48781DD-3A45-4972-B294-7E520C4D82E2}" srcOrd="1" destOrd="0" presId="urn:microsoft.com/office/officeart/2005/8/layout/process5"/>
    <dgm:cxn modelId="{6E7CA826-E992-483A-902A-E6B155D1F345}" srcId="{25DD357E-14B9-41B1-A56A-1434444EA3AA}" destId="{B9DFEC0D-C2C0-4F7C-850F-AE61AD5F7957}" srcOrd="0" destOrd="0" parTransId="{091BB408-53A5-48DC-8AF2-825F90B77CCB}" sibTransId="{2D509CE5-CCC0-47A2-A64F-6E27EA2C42FC}"/>
    <dgm:cxn modelId="{B09BB22A-21D5-402C-94C1-79FA08F7A581}" type="presOf" srcId="{90471701-613A-43EF-A247-49C59377D7D4}" destId="{41F466E5-9FDC-44FE-A308-D17690F3D94E}" srcOrd="0" destOrd="0" presId="urn:microsoft.com/office/officeart/2005/8/layout/process5"/>
    <dgm:cxn modelId="{D7E1913C-0D14-41BB-958D-AD8590B5AE67}" type="presOf" srcId="{B9DFEC0D-C2C0-4F7C-850F-AE61AD5F7957}" destId="{1AE47E47-F8B6-4921-8438-4334311A6176}" srcOrd="0" destOrd="0" presId="urn:microsoft.com/office/officeart/2005/8/layout/process5"/>
    <dgm:cxn modelId="{4141F06B-418F-45E6-A3C0-EEAAEACC590A}" srcId="{25DD357E-14B9-41B1-A56A-1434444EA3AA}" destId="{90471701-613A-43EF-A247-49C59377D7D4}" srcOrd="1" destOrd="0" parTransId="{D5BFF864-DFA1-45A0-AFB3-031C88263470}" sibTransId="{5332308F-2326-427E-9D47-B7BA7EE54827}"/>
    <dgm:cxn modelId="{3D846954-C6B9-4168-954C-26051E8E4CFE}" srcId="{25DD357E-14B9-41B1-A56A-1434444EA3AA}" destId="{65D27AB7-E4CC-4472-BE35-FD83D3324080}" srcOrd="2" destOrd="0" parTransId="{DE1807C4-A66B-473E-94C1-C9BBD3EAEC61}" sibTransId="{6173D0D3-9B9E-49DD-BE2F-9A8EEDFD9EC9}"/>
    <dgm:cxn modelId="{735E0287-3D96-49F1-9040-AF6B57C58BA5}" type="presOf" srcId="{5332308F-2326-427E-9D47-B7BA7EE54827}" destId="{00964072-F90B-435A-9A19-5D5E8FB8897A}" srcOrd="1" destOrd="0" presId="urn:microsoft.com/office/officeart/2005/8/layout/process5"/>
    <dgm:cxn modelId="{83C022B5-A106-4DC6-8604-2CCCDE161F67}" type="presOf" srcId="{2D509CE5-CCC0-47A2-A64F-6E27EA2C42FC}" destId="{294F22B9-E1B5-4546-8D74-E19F19230B5D}" srcOrd="0" destOrd="0" presId="urn:microsoft.com/office/officeart/2005/8/layout/process5"/>
    <dgm:cxn modelId="{599544CA-FBF7-48BB-8A6E-8360CE62BA25}" type="presOf" srcId="{65D27AB7-E4CC-4472-BE35-FD83D3324080}" destId="{30EB9B20-8842-4177-8202-F2A2A3EE81EC}" srcOrd="0" destOrd="0" presId="urn:microsoft.com/office/officeart/2005/8/layout/process5"/>
    <dgm:cxn modelId="{1FD036CC-EDDB-4C3E-93A6-40D51B481E1E}" type="presOf" srcId="{5332308F-2326-427E-9D47-B7BA7EE54827}" destId="{9FD16C79-8428-4EE5-87B4-2D2B65EAE27A}" srcOrd="0" destOrd="0" presId="urn:microsoft.com/office/officeart/2005/8/layout/process5"/>
    <dgm:cxn modelId="{A3E1A0CF-71F3-496A-9C4C-1800452506FD}" type="presOf" srcId="{25DD357E-14B9-41B1-A56A-1434444EA3AA}" destId="{48A23AA5-7D04-4296-8F0D-1A753DABF543}" srcOrd="0" destOrd="0" presId="urn:microsoft.com/office/officeart/2005/8/layout/process5"/>
    <dgm:cxn modelId="{406752E9-217A-45DD-BEAC-A0FCE2C3B885}" type="presParOf" srcId="{48A23AA5-7D04-4296-8F0D-1A753DABF543}" destId="{1AE47E47-F8B6-4921-8438-4334311A6176}" srcOrd="0" destOrd="0" presId="urn:microsoft.com/office/officeart/2005/8/layout/process5"/>
    <dgm:cxn modelId="{318A6375-A1A3-4047-906D-408F33A4A941}" type="presParOf" srcId="{48A23AA5-7D04-4296-8F0D-1A753DABF543}" destId="{294F22B9-E1B5-4546-8D74-E19F19230B5D}" srcOrd="1" destOrd="0" presId="urn:microsoft.com/office/officeart/2005/8/layout/process5"/>
    <dgm:cxn modelId="{C7EE60FA-436E-4187-8DE4-3DC0E7104033}" type="presParOf" srcId="{294F22B9-E1B5-4546-8D74-E19F19230B5D}" destId="{D48781DD-3A45-4972-B294-7E520C4D82E2}" srcOrd="0" destOrd="0" presId="urn:microsoft.com/office/officeart/2005/8/layout/process5"/>
    <dgm:cxn modelId="{9B5B0E7E-7474-4ED2-A23A-FF0F4B0FD248}" type="presParOf" srcId="{48A23AA5-7D04-4296-8F0D-1A753DABF543}" destId="{41F466E5-9FDC-44FE-A308-D17690F3D94E}" srcOrd="2" destOrd="0" presId="urn:microsoft.com/office/officeart/2005/8/layout/process5"/>
    <dgm:cxn modelId="{CE2050C5-ACFF-4645-AD44-06EB61BA6131}" type="presParOf" srcId="{48A23AA5-7D04-4296-8F0D-1A753DABF543}" destId="{9FD16C79-8428-4EE5-87B4-2D2B65EAE27A}" srcOrd="3" destOrd="0" presId="urn:microsoft.com/office/officeart/2005/8/layout/process5"/>
    <dgm:cxn modelId="{B7707D5E-80FA-43EB-A0A5-929066D992D7}" type="presParOf" srcId="{9FD16C79-8428-4EE5-87B4-2D2B65EAE27A}" destId="{00964072-F90B-435A-9A19-5D5E8FB8897A}" srcOrd="0" destOrd="0" presId="urn:microsoft.com/office/officeart/2005/8/layout/process5"/>
    <dgm:cxn modelId="{D5CA240E-A0F8-4ACF-8E8B-6408AF7EB94D}" type="presParOf" srcId="{48A23AA5-7D04-4296-8F0D-1A753DABF543}" destId="{30EB9B20-8842-4177-8202-F2A2A3EE81EC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32893C-479B-486E-8B2B-8C27445A0EB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4124F8FC-D2C5-4E4F-943F-8211741C9A8D}">
      <dgm:prSet phldrT="[Tekst]"/>
      <dgm:spPr/>
      <dgm:t>
        <a:bodyPr/>
        <a:lstStyle/>
        <a:p>
          <a:r>
            <a:rPr lang="nl-NL" dirty="0"/>
            <a:t>Vakoverstijgende doelen</a:t>
          </a:r>
        </a:p>
      </dgm:t>
    </dgm:pt>
    <dgm:pt modelId="{D46429AE-595E-4DF0-B46A-1616B8E6BDD1}" type="parTrans" cxnId="{587C4C6A-CE25-4F5D-8EA5-9FE7E85B1EEC}">
      <dgm:prSet/>
      <dgm:spPr/>
      <dgm:t>
        <a:bodyPr/>
        <a:lstStyle/>
        <a:p>
          <a:endParaRPr lang="nl-NL"/>
        </a:p>
      </dgm:t>
    </dgm:pt>
    <dgm:pt modelId="{855B2FDB-5C64-4C11-B5A6-854D68B08753}" type="sibTrans" cxnId="{587C4C6A-CE25-4F5D-8EA5-9FE7E85B1EEC}">
      <dgm:prSet/>
      <dgm:spPr/>
      <dgm:t>
        <a:bodyPr/>
        <a:lstStyle/>
        <a:p>
          <a:endParaRPr lang="nl-NL"/>
        </a:p>
      </dgm:t>
    </dgm:pt>
    <dgm:pt modelId="{51E22A7E-340D-42D7-9280-DC44A8F023CD}">
      <dgm:prSet phldrT="[Tekst]"/>
      <dgm:spPr/>
      <dgm:t>
        <a:bodyPr/>
        <a:lstStyle/>
        <a:p>
          <a:r>
            <a:rPr lang="nl-NL" dirty="0"/>
            <a:t>Leerjaar 1</a:t>
          </a:r>
        </a:p>
      </dgm:t>
    </dgm:pt>
    <dgm:pt modelId="{1CF79600-A953-43F4-9B37-0838F0779B2A}" type="parTrans" cxnId="{4B02A69A-F33A-449E-81D2-684B51D59769}">
      <dgm:prSet/>
      <dgm:spPr/>
      <dgm:t>
        <a:bodyPr/>
        <a:lstStyle/>
        <a:p>
          <a:endParaRPr lang="nl-NL"/>
        </a:p>
      </dgm:t>
    </dgm:pt>
    <dgm:pt modelId="{DFF90274-B1C5-42B5-B3B2-02B90E71F547}" type="sibTrans" cxnId="{4B02A69A-F33A-449E-81D2-684B51D59769}">
      <dgm:prSet/>
      <dgm:spPr/>
      <dgm:t>
        <a:bodyPr/>
        <a:lstStyle/>
        <a:p>
          <a:endParaRPr lang="nl-NL"/>
        </a:p>
      </dgm:t>
    </dgm:pt>
    <dgm:pt modelId="{2AC1AFE1-9ACF-47C2-BCBF-C9C68248855D}">
      <dgm:prSet phldrT="[Tekst]"/>
      <dgm:spPr/>
      <dgm:t>
        <a:bodyPr/>
        <a:lstStyle/>
        <a:p>
          <a:r>
            <a:rPr lang="nl-NL" dirty="0"/>
            <a:t>Rest van de school</a:t>
          </a:r>
        </a:p>
      </dgm:t>
    </dgm:pt>
    <dgm:pt modelId="{2B0F2591-2B70-4DBB-BA0E-55AECDD2B6F3}" type="parTrans" cxnId="{310E1AB2-A0EB-477F-9262-0E82958574B5}">
      <dgm:prSet/>
      <dgm:spPr/>
      <dgm:t>
        <a:bodyPr/>
        <a:lstStyle/>
        <a:p>
          <a:endParaRPr lang="nl-NL"/>
        </a:p>
      </dgm:t>
    </dgm:pt>
    <dgm:pt modelId="{E65B70DE-A1F6-4FEA-916F-EE3132EC5385}" type="sibTrans" cxnId="{310E1AB2-A0EB-477F-9262-0E82958574B5}">
      <dgm:prSet/>
      <dgm:spPr/>
      <dgm:t>
        <a:bodyPr/>
        <a:lstStyle/>
        <a:p>
          <a:endParaRPr lang="nl-NL"/>
        </a:p>
      </dgm:t>
    </dgm:pt>
    <dgm:pt modelId="{5D49597C-77AE-41D7-912D-44751EDB249E}" type="pres">
      <dgm:prSet presAssocID="{2132893C-479B-486E-8B2B-8C27445A0EB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2AF8544-CB0B-4F8D-8D24-A95138DCA2A1}" type="pres">
      <dgm:prSet presAssocID="{4124F8FC-D2C5-4E4F-943F-8211741C9A8D}" presName="root1" presStyleCnt="0"/>
      <dgm:spPr/>
    </dgm:pt>
    <dgm:pt modelId="{9378813E-CC09-4B72-9701-A640EFAAD5C6}" type="pres">
      <dgm:prSet presAssocID="{4124F8FC-D2C5-4E4F-943F-8211741C9A8D}" presName="LevelOneTextNode" presStyleLbl="node0" presStyleIdx="0" presStyleCnt="1">
        <dgm:presLayoutVars>
          <dgm:chPref val="3"/>
        </dgm:presLayoutVars>
      </dgm:prSet>
      <dgm:spPr/>
    </dgm:pt>
    <dgm:pt modelId="{72B26EC9-7E23-43C9-9ABD-52E7CDE3543E}" type="pres">
      <dgm:prSet presAssocID="{4124F8FC-D2C5-4E4F-943F-8211741C9A8D}" presName="level2hierChild" presStyleCnt="0"/>
      <dgm:spPr/>
    </dgm:pt>
    <dgm:pt modelId="{E39AF393-9532-4F9C-99F4-C7A2214878F6}" type="pres">
      <dgm:prSet presAssocID="{1CF79600-A953-43F4-9B37-0838F0779B2A}" presName="conn2-1" presStyleLbl="parChTrans1D2" presStyleIdx="0" presStyleCnt="2"/>
      <dgm:spPr/>
    </dgm:pt>
    <dgm:pt modelId="{EDF2489C-5290-498C-A9B3-EAA2FD9B8812}" type="pres">
      <dgm:prSet presAssocID="{1CF79600-A953-43F4-9B37-0838F0779B2A}" presName="connTx" presStyleLbl="parChTrans1D2" presStyleIdx="0" presStyleCnt="2"/>
      <dgm:spPr/>
    </dgm:pt>
    <dgm:pt modelId="{65A3DAFF-07B1-4BD8-8942-DF382052B5B5}" type="pres">
      <dgm:prSet presAssocID="{51E22A7E-340D-42D7-9280-DC44A8F023CD}" presName="root2" presStyleCnt="0"/>
      <dgm:spPr/>
    </dgm:pt>
    <dgm:pt modelId="{A612AB5B-29E5-4A3C-ABC3-1807DFAD7894}" type="pres">
      <dgm:prSet presAssocID="{51E22A7E-340D-42D7-9280-DC44A8F023CD}" presName="LevelTwoTextNode" presStyleLbl="node2" presStyleIdx="0" presStyleCnt="2">
        <dgm:presLayoutVars>
          <dgm:chPref val="3"/>
        </dgm:presLayoutVars>
      </dgm:prSet>
      <dgm:spPr/>
    </dgm:pt>
    <dgm:pt modelId="{B20BA0F6-EC42-4204-885D-35D1BAA35377}" type="pres">
      <dgm:prSet presAssocID="{51E22A7E-340D-42D7-9280-DC44A8F023CD}" presName="level3hierChild" presStyleCnt="0"/>
      <dgm:spPr/>
    </dgm:pt>
    <dgm:pt modelId="{215B6353-5589-42F8-AF8A-7AEF20DF7292}" type="pres">
      <dgm:prSet presAssocID="{2B0F2591-2B70-4DBB-BA0E-55AECDD2B6F3}" presName="conn2-1" presStyleLbl="parChTrans1D2" presStyleIdx="1" presStyleCnt="2"/>
      <dgm:spPr/>
    </dgm:pt>
    <dgm:pt modelId="{A7BCA7BD-46F0-40AC-8FB6-E001A5DD6024}" type="pres">
      <dgm:prSet presAssocID="{2B0F2591-2B70-4DBB-BA0E-55AECDD2B6F3}" presName="connTx" presStyleLbl="parChTrans1D2" presStyleIdx="1" presStyleCnt="2"/>
      <dgm:spPr/>
    </dgm:pt>
    <dgm:pt modelId="{AC795B50-4506-433C-A191-82AB03D98A6F}" type="pres">
      <dgm:prSet presAssocID="{2AC1AFE1-9ACF-47C2-BCBF-C9C68248855D}" presName="root2" presStyleCnt="0"/>
      <dgm:spPr/>
    </dgm:pt>
    <dgm:pt modelId="{FB663EA6-53F1-45CA-9281-09B9B8C95C3C}" type="pres">
      <dgm:prSet presAssocID="{2AC1AFE1-9ACF-47C2-BCBF-C9C68248855D}" presName="LevelTwoTextNode" presStyleLbl="node2" presStyleIdx="1" presStyleCnt="2">
        <dgm:presLayoutVars>
          <dgm:chPref val="3"/>
        </dgm:presLayoutVars>
      </dgm:prSet>
      <dgm:spPr/>
    </dgm:pt>
    <dgm:pt modelId="{5C0247E1-7106-474C-9124-4DD7742AA4BE}" type="pres">
      <dgm:prSet presAssocID="{2AC1AFE1-9ACF-47C2-BCBF-C9C68248855D}" presName="level3hierChild" presStyleCnt="0"/>
      <dgm:spPr/>
    </dgm:pt>
  </dgm:ptLst>
  <dgm:cxnLst>
    <dgm:cxn modelId="{F337170A-5A88-4033-B0D6-B27A644D3A4D}" type="presOf" srcId="{1CF79600-A953-43F4-9B37-0838F0779B2A}" destId="{EDF2489C-5290-498C-A9B3-EAA2FD9B8812}" srcOrd="1" destOrd="0" presId="urn:microsoft.com/office/officeart/2008/layout/HorizontalMultiLevelHierarchy"/>
    <dgm:cxn modelId="{73D6EC25-9D5B-4DA6-942D-B8625488F602}" type="presOf" srcId="{2AC1AFE1-9ACF-47C2-BCBF-C9C68248855D}" destId="{FB663EA6-53F1-45CA-9281-09B9B8C95C3C}" srcOrd="0" destOrd="0" presId="urn:microsoft.com/office/officeart/2008/layout/HorizontalMultiLevelHierarchy"/>
    <dgm:cxn modelId="{587C4C6A-CE25-4F5D-8EA5-9FE7E85B1EEC}" srcId="{2132893C-479B-486E-8B2B-8C27445A0EB2}" destId="{4124F8FC-D2C5-4E4F-943F-8211741C9A8D}" srcOrd="0" destOrd="0" parTransId="{D46429AE-595E-4DF0-B46A-1616B8E6BDD1}" sibTransId="{855B2FDB-5C64-4C11-B5A6-854D68B08753}"/>
    <dgm:cxn modelId="{898BAE4B-A778-401B-9227-E56BAA5FB37E}" type="presOf" srcId="{2B0F2591-2B70-4DBB-BA0E-55AECDD2B6F3}" destId="{A7BCA7BD-46F0-40AC-8FB6-E001A5DD6024}" srcOrd="1" destOrd="0" presId="urn:microsoft.com/office/officeart/2008/layout/HorizontalMultiLevelHierarchy"/>
    <dgm:cxn modelId="{14229F52-E777-40AC-B477-83E490AAEAD7}" type="presOf" srcId="{2B0F2591-2B70-4DBB-BA0E-55AECDD2B6F3}" destId="{215B6353-5589-42F8-AF8A-7AEF20DF7292}" srcOrd="0" destOrd="0" presId="urn:microsoft.com/office/officeart/2008/layout/HorizontalMultiLevelHierarchy"/>
    <dgm:cxn modelId="{C36FA780-14C9-4112-A899-6257BB842169}" type="presOf" srcId="{51E22A7E-340D-42D7-9280-DC44A8F023CD}" destId="{A612AB5B-29E5-4A3C-ABC3-1807DFAD7894}" srcOrd="0" destOrd="0" presId="urn:microsoft.com/office/officeart/2008/layout/HorizontalMultiLevelHierarchy"/>
    <dgm:cxn modelId="{4B02A69A-F33A-449E-81D2-684B51D59769}" srcId="{4124F8FC-D2C5-4E4F-943F-8211741C9A8D}" destId="{51E22A7E-340D-42D7-9280-DC44A8F023CD}" srcOrd="0" destOrd="0" parTransId="{1CF79600-A953-43F4-9B37-0838F0779B2A}" sibTransId="{DFF90274-B1C5-42B5-B3B2-02B90E71F547}"/>
    <dgm:cxn modelId="{310E1AB2-A0EB-477F-9262-0E82958574B5}" srcId="{4124F8FC-D2C5-4E4F-943F-8211741C9A8D}" destId="{2AC1AFE1-9ACF-47C2-BCBF-C9C68248855D}" srcOrd="1" destOrd="0" parTransId="{2B0F2591-2B70-4DBB-BA0E-55AECDD2B6F3}" sibTransId="{E65B70DE-A1F6-4FEA-916F-EE3132EC5385}"/>
    <dgm:cxn modelId="{72BC1DB8-572F-4AEF-B0E7-4079FBFEAE6B}" type="presOf" srcId="{2132893C-479B-486E-8B2B-8C27445A0EB2}" destId="{5D49597C-77AE-41D7-912D-44751EDB249E}" srcOrd="0" destOrd="0" presId="urn:microsoft.com/office/officeart/2008/layout/HorizontalMultiLevelHierarchy"/>
    <dgm:cxn modelId="{79F7DBF8-AF02-495B-9037-A5F60480008B}" type="presOf" srcId="{4124F8FC-D2C5-4E4F-943F-8211741C9A8D}" destId="{9378813E-CC09-4B72-9701-A640EFAAD5C6}" srcOrd="0" destOrd="0" presId="urn:microsoft.com/office/officeart/2008/layout/HorizontalMultiLevelHierarchy"/>
    <dgm:cxn modelId="{837D33FC-8604-437A-A280-4C0E132C055F}" type="presOf" srcId="{1CF79600-A953-43F4-9B37-0838F0779B2A}" destId="{E39AF393-9532-4F9C-99F4-C7A2214878F6}" srcOrd="0" destOrd="0" presId="urn:microsoft.com/office/officeart/2008/layout/HorizontalMultiLevelHierarchy"/>
    <dgm:cxn modelId="{13433164-36E3-4DAC-A982-E67690BE4F33}" type="presParOf" srcId="{5D49597C-77AE-41D7-912D-44751EDB249E}" destId="{32AF8544-CB0B-4F8D-8D24-A95138DCA2A1}" srcOrd="0" destOrd="0" presId="urn:microsoft.com/office/officeart/2008/layout/HorizontalMultiLevelHierarchy"/>
    <dgm:cxn modelId="{71CF6DAC-5C3D-438D-BDB4-B119EA7E7100}" type="presParOf" srcId="{32AF8544-CB0B-4F8D-8D24-A95138DCA2A1}" destId="{9378813E-CC09-4B72-9701-A640EFAAD5C6}" srcOrd="0" destOrd="0" presId="urn:microsoft.com/office/officeart/2008/layout/HorizontalMultiLevelHierarchy"/>
    <dgm:cxn modelId="{A6AC72FE-5F1B-4086-B7F4-66E1FE22BF72}" type="presParOf" srcId="{32AF8544-CB0B-4F8D-8D24-A95138DCA2A1}" destId="{72B26EC9-7E23-43C9-9ABD-52E7CDE3543E}" srcOrd="1" destOrd="0" presId="urn:microsoft.com/office/officeart/2008/layout/HorizontalMultiLevelHierarchy"/>
    <dgm:cxn modelId="{38767109-08A3-423A-A0CD-59312DFE173F}" type="presParOf" srcId="{72B26EC9-7E23-43C9-9ABD-52E7CDE3543E}" destId="{E39AF393-9532-4F9C-99F4-C7A2214878F6}" srcOrd="0" destOrd="0" presId="urn:microsoft.com/office/officeart/2008/layout/HorizontalMultiLevelHierarchy"/>
    <dgm:cxn modelId="{891A947B-E9B9-4FE6-AF22-9808F037FA80}" type="presParOf" srcId="{E39AF393-9532-4F9C-99F4-C7A2214878F6}" destId="{EDF2489C-5290-498C-A9B3-EAA2FD9B8812}" srcOrd="0" destOrd="0" presId="urn:microsoft.com/office/officeart/2008/layout/HorizontalMultiLevelHierarchy"/>
    <dgm:cxn modelId="{F1754048-8B67-49CC-9FEC-30AB3DCA02C1}" type="presParOf" srcId="{72B26EC9-7E23-43C9-9ABD-52E7CDE3543E}" destId="{65A3DAFF-07B1-4BD8-8942-DF382052B5B5}" srcOrd="1" destOrd="0" presId="urn:microsoft.com/office/officeart/2008/layout/HorizontalMultiLevelHierarchy"/>
    <dgm:cxn modelId="{5479D50C-D5CC-4BB0-9525-D1B52AB9930D}" type="presParOf" srcId="{65A3DAFF-07B1-4BD8-8942-DF382052B5B5}" destId="{A612AB5B-29E5-4A3C-ABC3-1807DFAD7894}" srcOrd="0" destOrd="0" presId="urn:microsoft.com/office/officeart/2008/layout/HorizontalMultiLevelHierarchy"/>
    <dgm:cxn modelId="{9E183A58-5C45-402F-8460-A7E21C430BC0}" type="presParOf" srcId="{65A3DAFF-07B1-4BD8-8942-DF382052B5B5}" destId="{B20BA0F6-EC42-4204-885D-35D1BAA35377}" srcOrd="1" destOrd="0" presId="urn:microsoft.com/office/officeart/2008/layout/HorizontalMultiLevelHierarchy"/>
    <dgm:cxn modelId="{04891B72-8AA9-4BDC-824A-24A4150A76E8}" type="presParOf" srcId="{72B26EC9-7E23-43C9-9ABD-52E7CDE3543E}" destId="{215B6353-5589-42F8-AF8A-7AEF20DF7292}" srcOrd="2" destOrd="0" presId="urn:microsoft.com/office/officeart/2008/layout/HorizontalMultiLevelHierarchy"/>
    <dgm:cxn modelId="{35AAC446-4372-493C-968B-1266E5628A44}" type="presParOf" srcId="{215B6353-5589-42F8-AF8A-7AEF20DF7292}" destId="{A7BCA7BD-46F0-40AC-8FB6-E001A5DD6024}" srcOrd="0" destOrd="0" presId="urn:microsoft.com/office/officeart/2008/layout/HorizontalMultiLevelHierarchy"/>
    <dgm:cxn modelId="{A4F83168-EF7C-491E-96FF-798561CB6722}" type="presParOf" srcId="{72B26EC9-7E23-43C9-9ABD-52E7CDE3543E}" destId="{AC795B50-4506-433C-A191-82AB03D98A6F}" srcOrd="3" destOrd="0" presId="urn:microsoft.com/office/officeart/2008/layout/HorizontalMultiLevelHierarchy"/>
    <dgm:cxn modelId="{43FB96AB-F207-417E-A8B2-41BB341C1E64}" type="presParOf" srcId="{AC795B50-4506-433C-A191-82AB03D98A6F}" destId="{FB663EA6-53F1-45CA-9281-09B9B8C95C3C}" srcOrd="0" destOrd="0" presId="urn:microsoft.com/office/officeart/2008/layout/HorizontalMultiLevelHierarchy"/>
    <dgm:cxn modelId="{36F586D1-B116-418B-8459-32B4179BB957}" type="presParOf" srcId="{AC795B50-4506-433C-A191-82AB03D98A6F}" destId="{5C0247E1-7106-474C-9124-4DD7742AA4B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32893C-479B-486E-8B2B-8C27445A0EB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4124F8FC-D2C5-4E4F-943F-8211741C9A8D}">
      <dgm:prSet phldrT="[Tekst]"/>
      <dgm:spPr/>
      <dgm:t>
        <a:bodyPr/>
        <a:lstStyle/>
        <a:p>
          <a:r>
            <a:rPr lang="nl-NL" dirty="0"/>
            <a:t>Vakoverstijgende doelen</a:t>
          </a:r>
        </a:p>
      </dgm:t>
    </dgm:pt>
    <dgm:pt modelId="{D46429AE-595E-4DF0-B46A-1616B8E6BDD1}" type="parTrans" cxnId="{587C4C6A-CE25-4F5D-8EA5-9FE7E85B1EEC}">
      <dgm:prSet/>
      <dgm:spPr/>
      <dgm:t>
        <a:bodyPr/>
        <a:lstStyle/>
        <a:p>
          <a:endParaRPr lang="nl-NL"/>
        </a:p>
      </dgm:t>
    </dgm:pt>
    <dgm:pt modelId="{855B2FDB-5C64-4C11-B5A6-854D68B08753}" type="sibTrans" cxnId="{587C4C6A-CE25-4F5D-8EA5-9FE7E85B1EEC}">
      <dgm:prSet/>
      <dgm:spPr/>
      <dgm:t>
        <a:bodyPr/>
        <a:lstStyle/>
        <a:p>
          <a:endParaRPr lang="nl-NL"/>
        </a:p>
      </dgm:t>
    </dgm:pt>
    <dgm:pt modelId="{51E22A7E-340D-42D7-9280-DC44A8F023CD}">
      <dgm:prSet phldrT="[Tekst]"/>
      <dgm:spPr/>
      <dgm:t>
        <a:bodyPr/>
        <a:lstStyle/>
        <a:p>
          <a:r>
            <a:rPr lang="nl-NL" dirty="0"/>
            <a:t>Leerjaar 1</a:t>
          </a:r>
        </a:p>
      </dgm:t>
    </dgm:pt>
    <dgm:pt modelId="{1CF79600-A953-43F4-9B37-0838F0779B2A}" type="parTrans" cxnId="{4B02A69A-F33A-449E-81D2-684B51D59769}">
      <dgm:prSet/>
      <dgm:spPr/>
      <dgm:t>
        <a:bodyPr/>
        <a:lstStyle/>
        <a:p>
          <a:endParaRPr lang="nl-NL"/>
        </a:p>
      </dgm:t>
    </dgm:pt>
    <dgm:pt modelId="{DFF90274-B1C5-42B5-B3B2-02B90E71F547}" type="sibTrans" cxnId="{4B02A69A-F33A-449E-81D2-684B51D59769}">
      <dgm:prSet/>
      <dgm:spPr/>
      <dgm:t>
        <a:bodyPr/>
        <a:lstStyle/>
        <a:p>
          <a:endParaRPr lang="nl-NL"/>
        </a:p>
      </dgm:t>
    </dgm:pt>
    <dgm:pt modelId="{2AC1AFE1-9ACF-47C2-BCBF-C9C68248855D}">
      <dgm:prSet phldrT="[Tekst]"/>
      <dgm:spPr/>
      <dgm:t>
        <a:bodyPr/>
        <a:lstStyle/>
        <a:p>
          <a:r>
            <a:rPr lang="nl-NL" dirty="0"/>
            <a:t>Rest van de school</a:t>
          </a:r>
        </a:p>
      </dgm:t>
    </dgm:pt>
    <dgm:pt modelId="{2B0F2591-2B70-4DBB-BA0E-55AECDD2B6F3}" type="parTrans" cxnId="{310E1AB2-A0EB-477F-9262-0E82958574B5}">
      <dgm:prSet/>
      <dgm:spPr/>
      <dgm:t>
        <a:bodyPr/>
        <a:lstStyle/>
        <a:p>
          <a:endParaRPr lang="nl-NL"/>
        </a:p>
      </dgm:t>
    </dgm:pt>
    <dgm:pt modelId="{E65B70DE-A1F6-4FEA-916F-EE3132EC5385}" type="sibTrans" cxnId="{310E1AB2-A0EB-477F-9262-0E82958574B5}">
      <dgm:prSet/>
      <dgm:spPr/>
      <dgm:t>
        <a:bodyPr/>
        <a:lstStyle/>
        <a:p>
          <a:endParaRPr lang="nl-NL"/>
        </a:p>
      </dgm:t>
    </dgm:pt>
    <dgm:pt modelId="{1B0B2E05-34E3-491E-996F-ED6694C00AB3}">
      <dgm:prSet phldrT="[Tekst]"/>
      <dgm:spPr/>
      <dgm:t>
        <a:bodyPr/>
        <a:lstStyle/>
        <a:p>
          <a:r>
            <a:rPr lang="nl-NL" dirty="0"/>
            <a:t>Basisvaardigheden</a:t>
          </a:r>
        </a:p>
      </dgm:t>
    </dgm:pt>
    <dgm:pt modelId="{3D4B9317-33F4-4A40-979B-C72952CD9039}" type="parTrans" cxnId="{D13C3E39-58D5-4892-B33B-2A15A19EBF87}">
      <dgm:prSet/>
      <dgm:spPr/>
      <dgm:t>
        <a:bodyPr/>
        <a:lstStyle/>
        <a:p>
          <a:endParaRPr lang="nl-NL"/>
        </a:p>
      </dgm:t>
    </dgm:pt>
    <dgm:pt modelId="{DCCBDB52-ACBB-454E-8DB8-D5162F09BF72}" type="sibTrans" cxnId="{D13C3E39-58D5-4892-B33B-2A15A19EBF87}">
      <dgm:prSet/>
      <dgm:spPr/>
      <dgm:t>
        <a:bodyPr/>
        <a:lstStyle/>
        <a:p>
          <a:endParaRPr lang="nl-NL"/>
        </a:p>
      </dgm:t>
    </dgm:pt>
    <dgm:pt modelId="{07757C71-C88F-455B-B2DA-FC344AEE8AB0}">
      <dgm:prSet phldrT="[Tekst]"/>
      <dgm:spPr/>
      <dgm:t>
        <a:bodyPr/>
        <a:lstStyle/>
        <a:p>
          <a:r>
            <a:rPr lang="nl-NL" dirty="0"/>
            <a:t>VOM (Vakoverstijgende modules)</a:t>
          </a:r>
        </a:p>
      </dgm:t>
    </dgm:pt>
    <dgm:pt modelId="{ECF00239-603A-4C27-95BA-DF68EEC4EE95}" type="parTrans" cxnId="{2AE27517-1C4E-4F2D-9FF5-00B91ABF13D3}">
      <dgm:prSet/>
      <dgm:spPr/>
      <dgm:t>
        <a:bodyPr/>
        <a:lstStyle/>
        <a:p>
          <a:endParaRPr lang="nl-NL"/>
        </a:p>
      </dgm:t>
    </dgm:pt>
    <dgm:pt modelId="{DC361179-F628-4C75-91C5-6BD81AA093DB}" type="sibTrans" cxnId="{2AE27517-1C4E-4F2D-9FF5-00B91ABF13D3}">
      <dgm:prSet/>
      <dgm:spPr/>
      <dgm:t>
        <a:bodyPr/>
        <a:lstStyle/>
        <a:p>
          <a:endParaRPr lang="nl-NL"/>
        </a:p>
      </dgm:t>
    </dgm:pt>
    <dgm:pt modelId="{5D49597C-77AE-41D7-912D-44751EDB249E}" type="pres">
      <dgm:prSet presAssocID="{2132893C-479B-486E-8B2B-8C27445A0EB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2AF8544-CB0B-4F8D-8D24-A95138DCA2A1}" type="pres">
      <dgm:prSet presAssocID="{4124F8FC-D2C5-4E4F-943F-8211741C9A8D}" presName="root1" presStyleCnt="0"/>
      <dgm:spPr/>
    </dgm:pt>
    <dgm:pt modelId="{9378813E-CC09-4B72-9701-A640EFAAD5C6}" type="pres">
      <dgm:prSet presAssocID="{4124F8FC-D2C5-4E4F-943F-8211741C9A8D}" presName="LevelOneTextNode" presStyleLbl="node0" presStyleIdx="0" presStyleCnt="1">
        <dgm:presLayoutVars>
          <dgm:chPref val="3"/>
        </dgm:presLayoutVars>
      </dgm:prSet>
      <dgm:spPr/>
    </dgm:pt>
    <dgm:pt modelId="{72B26EC9-7E23-43C9-9ABD-52E7CDE3543E}" type="pres">
      <dgm:prSet presAssocID="{4124F8FC-D2C5-4E4F-943F-8211741C9A8D}" presName="level2hierChild" presStyleCnt="0"/>
      <dgm:spPr/>
    </dgm:pt>
    <dgm:pt modelId="{E39AF393-9532-4F9C-99F4-C7A2214878F6}" type="pres">
      <dgm:prSet presAssocID="{1CF79600-A953-43F4-9B37-0838F0779B2A}" presName="conn2-1" presStyleLbl="parChTrans1D2" presStyleIdx="0" presStyleCnt="2"/>
      <dgm:spPr/>
    </dgm:pt>
    <dgm:pt modelId="{EDF2489C-5290-498C-A9B3-EAA2FD9B8812}" type="pres">
      <dgm:prSet presAssocID="{1CF79600-A953-43F4-9B37-0838F0779B2A}" presName="connTx" presStyleLbl="parChTrans1D2" presStyleIdx="0" presStyleCnt="2"/>
      <dgm:spPr/>
    </dgm:pt>
    <dgm:pt modelId="{65A3DAFF-07B1-4BD8-8942-DF382052B5B5}" type="pres">
      <dgm:prSet presAssocID="{51E22A7E-340D-42D7-9280-DC44A8F023CD}" presName="root2" presStyleCnt="0"/>
      <dgm:spPr/>
    </dgm:pt>
    <dgm:pt modelId="{A612AB5B-29E5-4A3C-ABC3-1807DFAD7894}" type="pres">
      <dgm:prSet presAssocID="{51E22A7E-340D-42D7-9280-DC44A8F023CD}" presName="LevelTwoTextNode" presStyleLbl="node2" presStyleIdx="0" presStyleCnt="2">
        <dgm:presLayoutVars>
          <dgm:chPref val="3"/>
        </dgm:presLayoutVars>
      </dgm:prSet>
      <dgm:spPr/>
    </dgm:pt>
    <dgm:pt modelId="{B20BA0F6-EC42-4204-885D-35D1BAA35377}" type="pres">
      <dgm:prSet presAssocID="{51E22A7E-340D-42D7-9280-DC44A8F023CD}" presName="level3hierChild" presStyleCnt="0"/>
      <dgm:spPr/>
    </dgm:pt>
    <dgm:pt modelId="{01234B7D-05AB-4088-8496-FE4C3D6DB1FF}" type="pres">
      <dgm:prSet presAssocID="{3D4B9317-33F4-4A40-979B-C72952CD9039}" presName="conn2-1" presStyleLbl="parChTrans1D3" presStyleIdx="0" presStyleCnt="2"/>
      <dgm:spPr/>
    </dgm:pt>
    <dgm:pt modelId="{223FE4B1-C45C-45FD-BAC5-AC27F4C6557B}" type="pres">
      <dgm:prSet presAssocID="{3D4B9317-33F4-4A40-979B-C72952CD9039}" presName="connTx" presStyleLbl="parChTrans1D3" presStyleIdx="0" presStyleCnt="2"/>
      <dgm:spPr/>
    </dgm:pt>
    <dgm:pt modelId="{5BECF055-28F7-4FB5-B828-279E9764FEC5}" type="pres">
      <dgm:prSet presAssocID="{1B0B2E05-34E3-491E-996F-ED6694C00AB3}" presName="root2" presStyleCnt="0"/>
      <dgm:spPr/>
    </dgm:pt>
    <dgm:pt modelId="{2BF624E2-5D44-442E-A5A1-F466A072A5A4}" type="pres">
      <dgm:prSet presAssocID="{1B0B2E05-34E3-491E-996F-ED6694C00AB3}" presName="LevelTwoTextNode" presStyleLbl="node3" presStyleIdx="0" presStyleCnt="2">
        <dgm:presLayoutVars>
          <dgm:chPref val="3"/>
        </dgm:presLayoutVars>
      </dgm:prSet>
      <dgm:spPr/>
    </dgm:pt>
    <dgm:pt modelId="{B74C3395-1CB5-4E65-B0A6-E76118F8FC63}" type="pres">
      <dgm:prSet presAssocID="{1B0B2E05-34E3-491E-996F-ED6694C00AB3}" presName="level3hierChild" presStyleCnt="0"/>
      <dgm:spPr/>
    </dgm:pt>
    <dgm:pt modelId="{215B6353-5589-42F8-AF8A-7AEF20DF7292}" type="pres">
      <dgm:prSet presAssocID="{2B0F2591-2B70-4DBB-BA0E-55AECDD2B6F3}" presName="conn2-1" presStyleLbl="parChTrans1D2" presStyleIdx="1" presStyleCnt="2"/>
      <dgm:spPr/>
    </dgm:pt>
    <dgm:pt modelId="{A7BCA7BD-46F0-40AC-8FB6-E001A5DD6024}" type="pres">
      <dgm:prSet presAssocID="{2B0F2591-2B70-4DBB-BA0E-55AECDD2B6F3}" presName="connTx" presStyleLbl="parChTrans1D2" presStyleIdx="1" presStyleCnt="2"/>
      <dgm:spPr/>
    </dgm:pt>
    <dgm:pt modelId="{AC795B50-4506-433C-A191-82AB03D98A6F}" type="pres">
      <dgm:prSet presAssocID="{2AC1AFE1-9ACF-47C2-BCBF-C9C68248855D}" presName="root2" presStyleCnt="0"/>
      <dgm:spPr/>
    </dgm:pt>
    <dgm:pt modelId="{FB663EA6-53F1-45CA-9281-09B9B8C95C3C}" type="pres">
      <dgm:prSet presAssocID="{2AC1AFE1-9ACF-47C2-BCBF-C9C68248855D}" presName="LevelTwoTextNode" presStyleLbl="node2" presStyleIdx="1" presStyleCnt="2">
        <dgm:presLayoutVars>
          <dgm:chPref val="3"/>
        </dgm:presLayoutVars>
      </dgm:prSet>
      <dgm:spPr/>
    </dgm:pt>
    <dgm:pt modelId="{5C0247E1-7106-474C-9124-4DD7742AA4BE}" type="pres">
      <dgm:prSet presAssocID="{2AC1AFE1-9ACF-47C2-BCBF-C9C68248855D}" presName="level3hierChild" presStyleCnt="0"/>
      <dgm:spPr/>
    </dgm:pt>
    <dgm:pt modelId="{FFF298D5-A033-4050-A47F-BD11CB73C659}" type="pres">
      <dgm:prSet presAssocID="{ECF00239-603A-4C27-95BA-DF68EEC4EE95}" presName="conn2-1" presStyleLbl="parChTrans1D3" presStyleIdx="1" presStyleCnt="2"/>
      <dgm:spPr/>
    </dgm:pt>
    <dgm:pt modelId="{E3AB30F9-48BD-49F0-83F7-68ABCDAF1DDB}" type="pres">
      <dgm:prSet presAssocID="{ECF00239-603A-4C27-95BA-DF68EEC4EE95}" presName="connTx" presStyleLbl="parChTrans1D3" presStyleIdx="1" presStyleCnt="2"/>
      <dgm:spPr/>
    </dgm:pt>
    <dgm:pt modelId="{33C2CEE3-EB0B-4D2C-8C50-D94EB8D5CCF0}" type="pres">
      <dgm:prSet presAssocID="{07757C71-C88F-455B-B2DA-FC344AEE8AB0}" presName="root2" presStyleCnt="0"/>
      <dgm:spPr/>
    </dgm:pt>
    <dgm:pt modelId="{D2B88058-1F66-44E5-89B0-F8DD17D0EBEC}" type="pres">
      <dgm:prSet presAssocID="{07757C71-C88F-455B-B2DA-FC344AEE8AB0}" presName="LevelTwoTextNode" presStyleLbl="node3" presStyleIdx="1" presStyleCnt="2">
        <dgm:presLayoutVars>
          <dgm:chPref val="3"/>
        </dgm:presLayoutVars>
      </dgm:prSet>
      <dgm:spPr/>
    </dgm:pt>
    <dgm:pt modelId="{A85F77C4-8F5B-4418-8812-5D51BA834290}" type="pres">
      <dgm:prSet presAssocID="{07757C71-C88F-455B-B2DA-FC344AEE8AB0}" presName="level3hierChild" presStyleCnt="0"/>
      <dgm:spPr/>
    </dgm:pt>
  </dgm:ptLst>
  <dgm:cxnLst>
    <dgm:cxn modelId="{E215EA09-C881-45BF-9CA9-8D7DE539A8B5}" type="presOf" srcId="{3D4B9317-33F4-4A40-979B-C72952CD9039}" destId="{223FE4B1-C45C-45FD-BAC5-AC27F4C6557B}" srcOrd="1" destOrd="0" presId="urn:microsoft.com/office/officeart/2008/layout/HorizontalMultiLevelHierarchy"/>
    <dgm:cxn modelId="{F337170A-5A88-4033-B0D6-B27A644D3A4D}" type="presOf" srcId="{1CF79600-A953-43F4-9B37-0838F0779B2A}" destId="{EDF2489C-5290-498C-A9B3-EAA2FD9B8812}" srcOrd="1" destOrd="0" presId="urn:microsoft.com/office/officeart/2008/layout/HorizontalMultiLevelHierarchy"/>
    <dgm:cxn modelId="{2AE27517-1C4E-4F2D-9FF5-00B91ABF13D3}" srcId="{2AC1AFE1-9ACF-47C2-BCBF-C9C68248855D}" destId="{07757C71-C88F-455B-B2DA-FC344AEE8AB0}" srcOrd="0" destOrd="0" parTransId="{ECF00239-603A-4C27-95BA-DF68EEC4EE95}" sibTransId="{DC361179-F628-4C75-91C5-6BD81AA093DB}"/>
    <dgm:cxn modelId="{73D6EC25-9D5B-4DA6-942D-B8625488F602}" type="presOf" srcId="{2AC1AFE1-9ACF-47C2-BCBF-C9C68248855D}" destId="{FB663EA6-53F1-45CA-9281-09B9B8C95C3C}" srcOrd="0" destOrd="0" presId="urn:microsoft.com/office/officeart/2008/layout/HorizontalMultiLevelHierarchy"/>
    <dgm:cxn modelId="{D13C3E39-58D5-4892-B33B-2A15A19EBF87}" srcId="{51E22A7E-340D-42D7-9280-DC44A8F023CD}" destId="{1B0B2E05-34E3-491E-996F-ED6694C00AB3}" srcOrd="0" destOrd="0" parTransId="{3D4B9317-33F4-4A40-979B-C72952CD9039}" sibTransId="{DCCBDB52-ACBB-454E-8DB8-D5162F09BF72}"/>
    <dgm:cxn modelId="{9B31883E-ADF7-4970-B1C5-A71F146B17D5}" type="presOf" srcId="{1B0B2E05-34E3-491E-996F-ED6694C00AB3}" destId="{2BF624E2-5D44-442E-A5A1-F466A072A5A4}" srcOrd="0" destOrd="0" presId="urn:microsoft.com/office/officeart/2008/layout/HorizontalMultiLevelHierarchy"/>
    <dgm:cxn modelId="{587C4C6A-CE25-4F5D-8EA5-9FE7E85B1EEC}" srcId="{2132893C-479B-486E-8B2B-8C27445A0EB2}" destId="{4124F8FC-D2C5-4E4F-943F-8211741C9A8D}" srcOrd="0" destOrd="0" parTransId="{D46429AE-595E-4DF0-B46A-1616B8E6BDD1}" sibTransId="{855B2FDB-5C64-4C11-B5A6-854D68B08753}"/>
    <dgm:cxn modelId="{898BAE4B-A778-401B-9227-E56BAA5FB37E}" type="presOf" srcId="{2B0F2591-2B70-4DBB-BA0E-55AECDD2B6F3}" destId="{A7BCA7BD-46F0-40AC-8FB6-E001A5DD6024}" srcOrd="1" destOrd="0" presId="urn:microsoft.com/office/officeart/2008/layout/HorizontalMultiLevelHierarchy"/>
    <dgm:cxn modelId="{14229F52-E777-40AC-B477-83E490AAEAD7}" type="presOf" srcId="{2B0F2591-2B70-4DBB-BA0E-55AECDD2B6F3}" destId="{215B6353-5589-42F8-AF8A-7AEF20DF7292}" srcOrd="0" destOrd="0" presId="urn:microsoft.com/office/officeart/2008/layout/HorizontalMultiLevelHierarchy"/>
    <dgm:cxn modelId="{C36FA780-14C9-4112-A899-6257BB842169}" type="presOf" srcId="{51E22A7E-340D-42D7-9280-DC44A8F023CD}" destId="{A612AB5B-29E5-4A3C-ABC3-1807DFAD7894}" srcOrd="0" destOrd="0" presId="urn:microsoft.com/office/officeart/2008/layout/HorizontalMultiLevelHierarchy"/>
    <dgm:cxn modelId="{4B02A69A-F33A-449E-81D2-684B51D59769}" srcId="{4124F8FC-D2C5-4E4F-943F-8211741C9A8D}" destId="{51E22A7E-340D-42D7-9280-DC44A8F023CD}" srcOrd="0" destOrd="0" parTransId="{1CF79600-A953-43F4-9B37-0838F0779B2A}" sibTransId="{DFF90274-B1C5-42B5-B3B2-02B90E71F547}"/>
    <dgm:cxn modelId="{55801DA4-A80D-4249-9406-0AEACAB32DA2}" type="presOf" srcId="{3D4B9317-33F4-4A40-979B-C72952CD9039}" destId="{01234B7D-05AB-4088-8496-FE4C3D6DB1FF}" srcOrd="0" destOrd="0" presId="urn:microsoft.com/office/officeart/2008/layout/HorizontalMultiLevelHierarchy"/>
    <dgm:cxn modelId="{A4C63DA6-5B53-4EC5-A1D9-CB1345D4D7DB}" type="presOf" srcId="{ECF00239-603A-4C27-95BA-DF68EEC4EE95}" destId="{E3AB30F9-48BD-49F0-83F7-68ABCDAF1DDB}" srcOrd="1" destOrd="0" presId="urn:microsoft.com/office/officeart/2008/layout/HorizontalMultiLevelHierarchy"/>
    <dgm:cxn modelId="{7F1219AE-9FD8-499B-8B0E-D02141C464C9}" type="presOf" srcId="{ECF00239-603A-4C27-95BA-DF68EEC4EE95}" destId="{FFF298D5-A033-4050-A47F-BD11CB73C659}" srcOrd="0" destOrd="0" presId="urn:microsoft.com/office/officeart/2008/layout/HorizontalMultiLevelHierarchy"/>
    <dgm:cxn modelId="{310E1AB2-A0EB-477F-9262-0E82958574B5}" srcId="{4124F8FC-D2C5-4E4F-943F-8211741C9A8D}" destId="{2AC1AFE1-9ACF-47C2-BCBF-C9C68248855D}" srcOrd="1" destOrd="0" parTransId="{2B0F2591-2B70-4DBB-BA0E-55AECDD2B6F3}" sibTransId="{E65B70DE-A1F6-4FEA-916F-EE3132EC5385}"/>
    <dgm:cxn modelId="{72BC1DB8-572F-4AEF-B0E7-4079FBFEAE6B}" type="presOf" srcId="{2132893C-479B-486E-8B2B-8C27445A0EB2}" destId="{5D49597C-77AE-41D7-912D-44751EDB249E}" srcOrd="0" destOrd="0" presId="urn:microsoft.com/office/officeart/2008/layout/HorizontalMultiLevelHierarchy"/>
    <dgm:cxn modelId="{80976CE3-A40A-4565-80A7-F12E4D7DA41A}" type="presOf" srcId="{07757C71-C88F-455B-B2DA-FC344AEE8AB0}" destId="{D2B88058-1F66-44E5-89B0-F8DD17D0EBEC}" srcOrd="0" destOrd="0" presId="urn:microsoft.com/office/officeart/2008/layout/HorizontalMultiLevelHierarchy"/>
    <dgm:cxn modelId="{79F7DBF8-AF02-495B-9037-A5F60480008B}" type="presOf" srcId="{4124F8FC-D2C5-4E4F-943F-8211741C9A8D}" destId="{9378813E-CC09-4B72-9701-A640EFAAD5C6}" srcOrd="0" destOrd="0" presId="urn:microsoft.com/office/officeart/2008/layout/HorizontalMultiLevelHierarchy"/>
    <dgm:cxn modelId="{837D33FC-8604-437A-A280-4C0E132C055F}" type="presOf" srcId="{1CF79600-A953-43F4-9B37-0838F0779B2A}" destId="{E39AF393-9532-4F9C-99F4-C7A2214878F6}" srcOrd="0" destOrd="0" presId="urn:microsoft.com/office/officeart/2008/layout/HorizontalMultiLevelHierarchy"/>
    <dgm:cxn modelId="{13433164-36E3-4DAC-A982-E67690BE4F33}" type="presParOf" srcId="{5D49597C-77AE-41D7-912D-44751EDB249E}" destId="{32AF8544-CB0B-4F8D-8D24-A95138DCA2A1}" srcOrd="0" destOrd="0" presId="urn:microsoft.com/office/officeart/2008/layout/HorizontalMultiLevelHierarchy"/>
    <dgm:cxn modelId="{71CF6DAC-5C3D-438D-BDB4-B119EA7E7100}" type="presParOf" srcId="{32AF8544-CB0B-4F8D-8D24-A95138DCA2A1}" destId="{9378813E-CC09-4B72-9701-A640EFAAD5C6}" srcOrd="0" destOrd="0" presId="urn:microsoft.com/office/officeart/2008/layout/HorizontalMultiLevelHierarchy"/>
    <dgm:cxn modelId="{A6AC72FE-5F1B-4086-B7F4-66E1FE22BF72}" type="presParOf" srcId="{32AF8544-CB0B-4F8D-8D24-A95138DCA2A1}" destId="{72B26EC9-7E23-43C9-9ABD-52E7CDE3543E}" srcOrd="1" destOrd="0" presId="urn:microsoft.com/office/officeart/2008/layout/HorizontalMultiLevelHierarchy"/>
    <dgm:cxn modelId="{38767109-08A3-423A-A0CD-59312DFE173F}" type="presParOf" srcId="{72B26EC9-7E23-43C9-9ABD-52E7CDE3543E}" destId="{E39AF393-9532-4F9C-99F4-C7A2214878F6}" srcOrd="0" destOrd="0" presId="urn:microsoft.com/office/officeart/2008/layout/HorizontalMultiLevelHierarchy"/>
    <dgm:cxn modelId="{891A947B-E9B9-4FE6-AF22-9808F037FA80}" type="presParOf" srcId="{E39AF393-9532-4F9C-99F4-C7A2214878F6}" destId="{EDF2489C-5290-498C-A9B3-EAA2FD9B8812}" srcOrd="0" destOrd="0" presId="urn:microsoft.com/office/officeart/2008/layout/HorizontalMultiLevelHierarchy"/>
    <dgm:cxn modelId="{F1754048-8B67-49CC-9FEC-30AB3DCA02C1}" type="presParOf" srcId="{72B26EC9-7E23-43C9-9ABD-52E7CDE3543E}" destId="{65A3DAFF-07B1-4BD8-8942-DF382052B5B5}" srcOrd="1" destOrd="0" presId="urn:microsoft.com/office/officeart/2008/layout/HorizontalMultiLevelHierarchy"/>
    <dgm:cxn modelId="{5479D50C-D5CC-4BB0-9525-D1B52AB9930D}" type="presParOf" srcId="{65A3DAFF-07B1-4BD8-8942-DF382052B5B5}" destId="{A612AB5B-29E5-4A3C-ABC3-1807DFAD7894}" srcOrd="0" destOrd="0" presId="urn:microsoft.com/office/officeart/2008/layout/HorizontalMultiLevelHierarchy"/>
    <dgm:cxn modelId="{9E183A58-5C45-402F-8460-A7E21C430BC0}" type="presParOf" srcId="{65A3DAFF-07B1-4BD8-8942-DF382052B5B5}" destId="{B20BA0F6-EC42-4204-885D-35D1BAA35377}" srcOrd="1" destOrd="0" presId="urn:microsoft.com/office/officeart/2008/layout/HorizontalMultiLevelHierarchy"/>
    <dgm:cxn modelId="{4E4E346F-6A6D-486E-8C99-A0340414BC09}" type="presParOf" srcId="{B20BA0F6-EC42-4204-885D-35D1BAA35377}" destId="{01234B7D-05AB-4088-8496-FE4C3D6DB1FF}" srcOrd="0" destOrd="0" presId="urn:microsoft.com/office/officeart/2008/layout/HorizontalMultiLevelHierarchy"/>
    <dgm:cxn modelId="{302FC03E-AC89-4CC1-97A2-00626E5F4674}" type="presParOf" srcId="{01234B7D-05AB-4088-8496-FE4C3D6DB1FF}" destId="{223FE4B1-C45C-45FD-BAC5-AC27F4C6557B}" srcOrd="0" destOrd="0" presId="urn:microsoft.com/office/officeart/2008/layout/HorizontalMultiLevelHierarchy"/>
    <dgm:cxn modelId="{CBF3C9BD-29F4-47AE-8C9C-5C9AF3B0CB78}" type="presParOf" srcId="{B20BA0F6-EC42-4204-885D-35D1BAA35377}" destId="{5BECF055-28F7-4FB5-B828-279E9764FEC5}" srcOrd="1" destOrd="0" presId="urn:microsoft.com/office/officeart/2008/layout/HorizontalMultiLevelHierarchy"/>
    <dgm:cxn modelId="{492627B7-5F37-4C2B-818F-3EF0AB0607D0}" type="presParOf" srcId="{5BECF055-28F7-4FB5-B828-279E9764FEC5}" destId="{2BF624E2-5D44-442E-A5A1-F466A072A5A4}" srcOrd="0" destOrd="0" presId="urn:microsoft.com/office/officeart/2008/layout/HorizontalMultiLevelHierarchy"/>
    <dgm:cxn modelId="{71FA8978-D28C-41D6-A2FE-93F682913C8C}" type="presParOf" srcId="{5BECF055-28F7-4FB5-B828-279E9764FEC5}" destId="{B74C3395-1CB5-4E65-B0A6-E76118F8FC63}" srcOrd="1" destOrd="0" presId="urn:microsoft.com/office/officeart/2008/layout/HorizontalMultiLevelHierarchy"/>
    <dgm:cxn modelId="{04891B72-8AA9-4BDC-824A-24A4150A76E8}" type="presParOf" srcId="{72B26EC9-7E23-43C9-9ABD-52E7CDE3543E}" destId="{215B6353-5589-42F8-AF8A-7AEF20DF7292}" srcOrd="2" destOrd="0" presId="urn:microsoft.com/office/officeart/2008/layout/HorizontalMultiLevelHierarchy"/>
    <dgm:cxn modelId="{35AAC446-4372-493C-968B-1266E5628A44}" type="presParOf" srcId="{215B6353-5589-42F8-AF8A-7AEF20DF7292}" destId="{A7BCA7BD-46F0-40AC-8FB6-E001A5DD6024}" srcOrd="0" destOrd="0" presId="urn:microsoft.com/office/officeart/2008/layout/HorizontalMultiLevelHierarchy"/>
    <dgm:cxn modelId="{A4F83168-EF7C-491E-96FF-798561CB6722}" type="presParOf" srcId="{72B26EC9-7E23-43C9-9ABD-52E7CDE3543E}" destId="{AC795B50-4506-433C-A191-82AB03D98A6F}" srcOrd="3" destOrd="0" presId="urn:microsoft.com/office/officeart/2008/layout/HorizontalMultiLevelHierarchy"/>
    <dgm:cxn modelId="{43FB96AB-F207-417E-A8B2-41BB341C1E64}" type="presParOf" srcId="{AC795B50-4506-433C-A191-82AB03D98A6F}" destId="{FB663EA6-53F1-45CA-9281-09B9B8C95C3C}" srcOrd="0" destOrd="0" presId="urn:microsoft.com/office/officeart/2008/layout/HorizontalMultiLevelHierarchy"/>
    <dgm:cxn modelId="{36F586D1-B116-418B-8459-32B4179BB957}" type="presParOf" srcId="{AC795B50-4506-433C-A191-82AB03D98A6F}" destId="{5C0247E1-7106-474C-9124-4DD7742AA4BE}" srcOrd="1" destOrd="0" presId="urn:microsoft.com/office/officeart/2008/layout/HorizontalMultiLevelHierarchy"/>
    <dgm:cxn modelId="{83E399BB-A5E8-4008-B3F3-289365C8314C}" type="presParOf" srcId="{5C0247E1-7106-474C-9124-4DD7742AA4BE}" destId="{FFF298D5-A033-4050-A47F-BD11CB73C659}" srcOrd="0" destOrd="0" presId="urn:microsoft.com/office/officeart/2008/layout/HorizontalMultiLevelHierarchy"/>
    <dgm:cxn modelId="{D6B40D92-C42B-44E1-A66D-505BC198D19E}" type="presParOf" srcId="{FFF298D5-A033-4050-A47F-BD11CB73C659}" destId="{E3AB30F9-48BD-49F0-83F7-68ABCDAF1DDB}" srcOrd="0" destOrd="0" presId="urn:microsoft.com/office/officeart/2008/layout/HorizontalMultiLevelHierarchy"/>
    <dgm:cxn modelId="{4EBC5D7B-9353-491A-85F5-DCF3B8ABFBC3}" type="presParOf" srcId="{5C0247E1-7106-474C-9124-4DD7742AA4BE}" destId="{33C2CEE3-EB0B-4D2C-8C50-D94EB8D5CCF0}" srcOrd="1" destOrd="0" presId="urn:microsoft.com/office/officeart/2008/layout/HorizontalMultiLevelHierarchy"/>
    <dgm:cxn modelId="{CF21F6A5-6E7D-4AFA-9A1D-E745656ED7E8}" type="presParOf" srcId="{33C2CEE3-EB0B-4D2C-8C50-D94EB8D5CCF0}" destId="{D2B88058-1F66-44E5-89B0-F8DD17D0EBEC}" srcOrd="0" destOrd="0" presId="urn:microsoft.com/office/officeart/2008/layout/HorizontalMultiLevelHierarchy"/>
    <dgm:cxn modelId="{5BB11D7F-E4E6-44A3-A25B-CF3534AFD62C}" type="presParOf" srcId="{33C2CEE3-EB0B-4D2C-8C50-D94EB8D5CCF0}" destId="{A85F77C4-8F5B-4418-8812-5D51BA83429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32893C-479B-486E-8B2B-8C27445A0EB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4124F8FC-D2C5-4E4F-943F-8211741C9A8D}">
      <dgm:prSet phldrT="[Tekst]"/>
      <dgm:spPr/>
      <dgm:t>
        <a:bodyPr/>
        <a:lstStyle/>
        <a:p>
          <a:r>
            <a:rPr lang="nl-NL" dirty="0"/>
            <a:t>Vakoverstijgende doelen</a:t>
          </a:r>
        </a:p>
      </dgm:t>
    </dgm:pt>
    <dgm:pt modelId="{D46429AE-595E-4DF0-B46A-1616B8E6BDD1}" type="parTrans" cxnId="{587C4C6A-CE25-4F5D-8EA5-9FE7E85B1EEC}">
      <dgm:prSet/>
      <dgm:spPr/>
      <dgm:t>
        <a:bodyPr/>
        <a:lstStyle/>
        <a:p>
          <a:endParaRPr lang="nl-NL"/>
        </a:p>
      </dgm:t>
    </dgm:pt>
    <dgm:pt modelId="{855B2FDB-5C64-4C11-B5A6-854D68B08753}" type="sibTrans" cxnId="{587C4C6A-CE25-4F5D-8EA5-9FE7E85B1EEC}">
      <dgm:prSet/>
      <dgm:spPr/>
      <dgm:t>
        <a:bodyPr/>
        <a:lstStyle/>
        <a:p>
          <a:endParaRPr lang="nl-NL"/>
        </a:p>
      </dgm:t>
    </dgm:pt>
    <dgm:pt modelId="{51E22A7E-340D-42D7-9280-DC44A8F023CD}">
      <dgm:prSet phldrT="[Tekst]"/>
      <dgm:spPr/>
      <dgm:t>
        <a:bodyPr/>
        <a:lstStyle/>
        <a:p>
          <a:r>
            <a:rPr lang="nl-NL" dirty="0"/>
            <a:t>Leerjaar 1</a:t>
          </a:r>
        </a:p>
      </dgm:t>
    </dgm:pt>
    <dgm:pt modelId="{1CF79600-A953-43F4-9B37-0838F0779B2A}" type="parTrans" cxnId="{4B02A69A-F33A-449E-81D2-684B51D59769}">
      <dgm:prSet/>
      <dgm:spPr/>
      <dgm:t>
        <a:bodyPr/>
        <a:lstStyle/>
        <a:p>
          <a:endParaRPr lang="nl-NL"/>
        </a:p>
      </dgm:t>
    </dgm:pt>
    <dgm:pt modelId="{DFF90274-B1C5-42B5-B3B2-02B90E71F547}" type="sibTrans" cxnId="{4B02A69A-F33A-449E-81D2-684B51D59769}">
      <dgm:prSet/>
      <dgm:spPr/>
      <dgm:t>
        <a:bodyPr/>
        <a:lstStyle/>
        <a:p>
          <a:endParaRPr lang="nl-NL"/>
        </a:p>
      </dgm:t>
    </dgm:pt>
    <dgm:pt modelId="{2AC1AFE1-9ACF-47C2-BCBF-C9C68248855D}">
      <dgm:prSet phldrT="[Tekst]"/>
      <dgm:spPr/>
      <dgm:t>
        <a:bodyPr/>
        <a:lstStyle/>
        <a:p>
          <a:r>
            <a:rPr lang="nl-NL" dirty="0"/>
            <a:t>Rest van de school</a:t>
          </a:r>
        </a:p>
      </dgm:t>
    </dgm:pt>
    <dgm:pt modelId="{2B0F2591-2B70-4DBB-BA0E-55AECDD2B6F3}" type="parTrans" cxnId="{310E1AB2-A0EB-477F-9262-0E82958574B5}">
      <dgm:prSet/>
      <dgm:spPr/>
      <dgm:t>
        <a:bodyPr/>
        <a:lstStyle/>
        <a:p>
          <a:endParaRPr lang="nl-NL"/>
        </a:p>
      </dgm:t>
    </dgm:pt>
    <dgm:pt modelId="{E65B70DE-A1F6-4FEA-916F-EE3132EC5385}" type="sibTrans" cxnId="{310E1AB2-A0EB-477F-9262-0E82958574B5}">
      <dgm:prSet/>
      <dgm:spPr/>
      <dgm:t>
        <a:bodyPr/>
        <a:lstStyle/>
        <a:p>
          <a:endParaRPr lang="nl-NL"/>
        </a:p>
      </dgm:t>
    </dgm:pt>
    <dgm:pt modelId="{1B0B2E05-34E3-491E-996F-ED6694C00AB3}">
      <dgm:prSet phldrT="[Tekst]"/>
      <dgm:spPr/>
      <dgm:t>
        <a:bodyPr/>
        <a:lstStyle/>
        <a:p>
          <a:r>
            <a:rPr lang="nl-NL" dirty="0"/>
            <a:t>Basisvaardigheden</a:t>
          </a:r>
        </a:p>
      </dgm:t>
    </dgm:pt>
    <dgm:pt modelId="{3D4B9317-33F4-4A40-979B-C72952CD9039}" type="parTrans" cxnId="{D13C3E39-58D5-4892-B33B-2A15A19EBF87}">
      <dgm:prSet/>
      <dgm:spPr/>
      <dgm:t>
        <a:bodyPr/>
        <a:lstStyle/>
        <a:p>
          <a:endParaRPr lang="nl-NL"/>
        </a:p>
      </dgm:t>
    </dgm:pt>
    <dgm:pt modelId="{DCCBDB52-ACBB-454E-8DB8-D5162F09BF72}" type="sibTrans" cxnId="{D13C3E39-58D5-4892-B33B-2A15A19EBF87}">
      <dgm:prSet/>
      <dgm:spPr/>
      <dgm:t>
        <a:bodyPr/>
        <a:lstStyle/>
        <a:p>
          <a:endParaRPr lang="nl-NL"/>
        </a:p>
      </dgm:t>
    </dgm:pt>
    <dgm:pt modelId="{07757C71-C88F-455B-B2DA-FC344AEE8AB0}">
      <dgm:prSet phldrT="[Tekst]"/>
      <dgm:spPr/>
      <dgm:t>
        <a:bodyPr/>
        <a:lstStyle/>
        <a:p>
          <a:r>
            <a:rPr lang="nl-NL" dirty="0"/>
            <a:t>VOM (Vakoverstijgende modules)</a:t>
          </a:r>
        </a:p>
      </dgm:t>
    </dgm:pt>
    <dgm:pt modelId="{ECF00239-603A-4C27-95BA-DF68EEC4EE95}" type="parTrans" cxnId="{2AE27517-1C4E-4F2D-9FF5-00B91ABF13D3}">
      <dgm:prSet/>
      <dgm:spPr/>
      <dgm:t>
        <a:bodyPr/>
        <a:lstStyle/>
        <a:p>
          <a:endParaRPr lang="nl-NL"/>
        </a:p>
      </dgm:t>
    </dgm:pt>
    <dgm:pt modelId="{DC361179-F628-4C75-91C5-6BD81AA093DB}" type="sibTrans" cxnId="{2AE27517-1C4E-4F2D-9FF5-00B91ABF13D3}">
      <dgm:prSet/>
      <dgm:spPr/>
      <dgm:t>
        <a:bodyPr/>
        <a:lstStyle/>
        <a:p>
          <a:endParaRPr lang="nl-NL"/>
        </a:p>
      </dgm:t>
    </dgm:pt>
    <dgm:pt modelId="{5D49597C-77AE-41D7-912D-44751EDB249E}" type="pres">
      <dgm:prSet presAssocID="{2132893C-479B-486E-8B2B-8C27445A0EB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2AF8544-CB0B-4F8D-8D24-A95138DCA2A1}" type="pres">
      <dgm:prSet presAssocID="{4124F8FC-D2C5-4E4F-943F-8211741C9A8D}" presName="root1" presStyleCnt="0"/>
      <dgm:spPr/>
    </dgm:pt>
    <dgm:pt modelId="{9378813E-CC09-4B72-9701-A640EFAAD5C6}" type="pres">
      <dgm:prSet presAssocID="{4124F8FC-D2C5-4E4F-943F-8211741C9A8D}" presName="LevelOneTextNode" presStyleLbl="node0" presStyleIdx="0" presStyleCnt="1">
        <dgm:presLayoutVars>
          <dgm:chPref val="3"/>
        </dgm:presLayoutVars>
      </dgm:prSet>
      <dgm:spPr/>
    </dgm:pt>
    <dgm:pt modelId="{72B26EC9-7E23-43C9-9ABD-52E7CDE3543E}" type="pres">
      <dgm:prSet presAssocID="{4124F8FC-D2C5-4E4F-943F-8211741C9A8D}" presName="level2hierChild" presStyleCnt="0"/>
      <dgm:spPr/>
    </dgm:pt>
    <dgm:pt modelId="{E39AF393-9532-4F9C-99F4-C7A2214878F6}" type="pres">
      <dgm:prSet presAssocID="{1CF79600-A953-43F4-9B37-0838F0779B2A}" presName="conn2-1" presStyleLbl="parChTrans1D2" presStyleIdx="0" presStyleCnt="2"/>
      <dgm:spPr/>
    </dgm:pt>
    <dgm:pt modelId="{EDF2489C-5290-498C-A9B3-EAA2FD9B8812}" type="pres">
      <dgm:prSet presAssocID="{1CF79600-A953-43F4-9B37-0838F0779B2A}" presName="connTx" presStyleLbl="parChTrans1D2" presStyleIdx="0" presStyleCnt="2"/>
      <dgm:spPr/>
    </dgm:pt>
    <dgm:pt modelId="{65A3DAFF-07B1-4BD8-8942-DF382052B5B5}" type="pres">
      <dgm:prSet presAssocID="{51E22A7E-340D-42D7-9280-DC44A8F023CD}" presName="root2" presStyleCnt="0"/>
      <dgm:spPr/>
    </dgm:pt>
    <dgm:pt modelId="{A612AB5B-29E5-4A3C-ABC3-1807DFAD7894}" type="pres">
      <dgm:prSet presAssocID="{51E22A7E-340D-42D7-9280-DC44A8F023CD}" presName="LevelTwoTextNode" presStyleLbl="node2" presStyleIdx="0" presStyleCnt="2">
        <dgm:presLayoutVars>
          <dgm:chPref val="3"/>
        </dgm:presLayoutVars>
      </dgm:prSet>
      <dgm:spPr/>
    </dgm:pt>
    <dgm:pt modelId="{B20BA0F6-EC42-4204-885D-35D1BAA35377}" type="pres">
      <dgm:prSet presAssocID="{51E22A7E-340D-42D7-9280-DC44A8F023CD}" presName="level3hierChild" presStyleCnt="0"/>
      <dgm:spPr/>
    </dgm:pt>
    <dgm:pt modelId="{01234B7D-05AB-4088-8496-FE4C3D6DB1FF}" type="pres">
      <dgm:prSet presAssocID="{3D4B9317-33F4-4A40-979B-C72952CD9039}" presName="conn2-1" presStyleLbl="parChTrans1D3" presStyleIdx="0" presStyleCnt="2"/>
      <dgm:spPr/>
    </dgm:pt>
    <dgm:pt modelId="{223FE4B1-C45C-45FD-BAC5-AC27F4C6557B}" type="pres">
      <dgm:prSet presAssocID="{3D4B9317-33F4-4A40-979B-C72952CD9039}" presName="connTx" presStyleLbl="parChTrans1D3" presStyleIdx="0" presStyleCnt="2"/>
      <dgm:spPr/>
    </dgm:pt>
    <dgm:pt modelId="{5BECF055-28F7-4FB5-B828-279E9764FEC5}" type="pres">
      <dgm:prSet presAssocID="{1B0B2E05-34E3-491E-996F-ED6694C00AB3}" presName="root2" presStyleCnt="0"/>
      <dgm:spPr/>
    </dgm:pt>
    <dgm:pt modelId="{2BF624E2-5D44-442E-A5A1-F466A072A5A4}" type="pres">
      <dgm:prSet presAssocID="{1B0B2E05-34E3-491E-996F-ED6694C00AB3}" presName="LevelTwoTextNode" presStyleLbl="node3" presStyleIdx="0" presStyleCnt="2">
        <dgm:presLayoutVars>
          <dgm:chPref val="3"/>
        </dgm:presLayoutVars>
      </dgm:prSet>
      <dgm:spPr/>
    </dgm:pt>
    <dgm:pt modelId="{B74C3395-1CB5-4E65-B0A6-E76118F8FC63}" type="pres">
      <dgm:prSet presAssocID="{1B0B2E05-34E3-491E-996F-ED6694C00AB3}" presName="level3hierChild" presStyleCnt="0"/>
      <dgm:spPr/>
    </dgm:pt>
    <dgm:pt modelId="{215B6353-5589-42F8-AF8A-7AEF20DF7292}" type="pres">
      <dgm:prSet presAssocID="{2B0F2591-2B70-4DBB-BA0E-55AECDD2B6F3}" presName="conn2-1" presStyleLbl="parChTrans1D2" presStyleIdx="1" presStyleCnt="2"/>
      <dgm:spPr/>
    </dgm:pt>
    <dgm:pt modelId="{A7BCA7BD-46F0-40AC-8FB6-E001A5DD6024}" type="pres">
      <dgm:prSet presAssocID="{2B0F2591-2B70-4DBB-BA0E-55AECDD2B6F3}" presName="connTx" presStyleLbl="parChTrans1D2" presStyleIdx="1" presStyleCnt="2"/>
      <dgm:spPr/>
    </dgm:pt>
    <dgm:pt modelId="{AC795B50-4506-433C-A191-82AB03D98A6F}" type="pres">
      <dgm:prSet presAssocID="{2AC1AFE1-9ACF-47C2-BCBF-C9C68248855D}" presName="root2" presStyleCnt="0"/>
      <dgm:spPr/>
    </dgm:pt>
    <dgm:pt modelId="{FB663EA6-53F1-45CA-9281-09B9B8C95C3C}" type="pres">
      <dgm:prSet presAssocID="{2AC1AFE1-9ACF-47C2-BCBF-C9C68248855D}" presName="LevelTwoTextNode" presStyleLbl="node2" presStyleIdx="1" presStyleCnt="2">
        <dgm:presLayoutVars>
          <dgm:chPref val="3"/>
        </dgm:presLayoutVars>
      </dgm:prSet>
      <dgm:spPr/>
    </dgm:pt>
    <dgm:pt modelId="{5C0247E1-7106-474C-9124-4DD7742AA4BE}" type="pres">
      <dgm:prSet presAssocID="{2AC1AFE1-9ACF-47C2-BCBF-C9C68248855D}" presName="level3hierChild" presStyleCnt="0"/>
      <dgm:spPr/>
    </dgm:pt>
    <dgm:pt modelId="{FFF298D5-A033-4050-A47F-BD11CB73C659}" type="pres">
      <dgm:prSet presAssocID="{ECF00239-603A-4C27-95BA-DF68EEC4EE95}" presName="conn2-1" presStyleLbl="parChTrans1D3" presStyleIdx="1" presStyleCnt="2"/>
      <dgm:spPr/>
    </dgm:pt>
    <dgm:pt modelId="{E3AB30F9-48BD-49F0-83F7-68ABCDAF1DDB}" type="pres">
      <dgm:prSet presAssocID="{ECF00239-603A-4C27-95BA-DF68EEC4EE95}" presName="connTx" presStyleLbl="parChTrans1D3" presStyleIdx="1" presStyleCnt="2"/>
      <dgm:spPr/>
    </dgm:pt>
    <dgm:pt modelId="{33C2CEE3-EB0B-4D2C-8C50-D94EB8D5CCF0}" type="pres">
      <dgm:prSet presAssocID="{07757C71-C88F-455B-B2DA-FC344AEE8AB0}" presName="root2" presStyleCnt="0"/>
      <dgm:spPr/>
    </dgm:pt>
    <dgm:pt modelId="{D2B88058-1F66-44E5-89B0-F8DD17D0EBEC}" type="pres">
      <dgm:prSet presAssocID="{07757C71-C88F-455B-B2DA-FC344AEE8AB0}" presName="LevelTwoTextNode" presStyleLbl="node3" presStyleIdx="1" presStyleCnt="2">
        <dgm:presLayoutVars>
          <dgm:chPref val="3"/>
        </dgm:presLayoutVars>
      </dgm:prSet>
      <dgm:spPr/>
    </dgm:pt>
    <dgm:pt modelId="{A85F77C4-8F5B-4418-8812-5D51BA834290}" type="pres">
      <dgm:prSet presAssocID="{07757C71-C88F-455B-B2DA-FC344AEE8AB0}" presName="level3hierChild" presStyleCnt="0"/>
      <dgm:spPr/>
    </dgm:pt>
  </dgm:ptLst>
  <dgm:cxnLst>
    <dgm:cxn modelId="{E215EA09-C881-45BF-9CA9-8D7DE539A8B5}" type="presOf" srcId="{3D4B9317-33F4-4A40-979B-C72952CD9039}" destId="{223FE4B1-C45C-45FD-BAC5-AC27F4C6557B}" srcOrd="1" destOrd="0" presId="urn:microsoft.com/office/officeart/2008/layout/HorizontalMultiLevelHierarchy"/>
    <dgm:cxn modelId="{F337170A-5A88-4033-B0D6-B27A644D3A4D}" type="presOf" srcId="{1CF79600-A953-43F4-9B37-0838F0779B2A}" destId="{EDF2489C-5290-498C-A9B3-EAA2FD9B8812}" srcOrd="1" destOrd="0" presId="urn:microsoft.com/office/officeart/2008/layout/HorizontalMultiLevelHierarchy"/>
    <dgm:cxn modelId="{2AE27517-1C4E-4F2D-9FF5-00B91ABF13D3}" srcId="{2AC1AFE1-9ACF-47C2-BCBF-C9C68248855D}" destId="{07757C71-C88F-455B-B2DA-FC344AEE8AB0}" srcOrd="0" destOrd="0" parTransId="{ECF00239-603A-4C27-95BA-DF68EEC4EE95}" sibTransId="{DC361179-F628-4C75-91C5-6BD81AA093DB}"/>
    <dgm:cxn modelId="{73D6EC25-9D5B-4DA6-942D-B8625488F602}" type="presOf" srcId="{2AC1AFE1-9ACF-47C2-BCBF-C9C68248855D}" destId="{FB663EA6-53F1-45CA-9281-09B9B8C95C3C}" srcOrd="0" destOrd="0" presId="urn:microsoft.com/office/officeart/2008/layout/HorizontalMultiLevelHierarchy"/>
    <dgm:cxn modelId="{D13C3E39-58D5-4892-B33B-2A15A19EBF87}" srcId="{51E22A7E-340D-42D7-9280-DC44A8F023CD}" destId="{1B0B2E05-34E3-491E-996F-ED6694C00AB3}" srcOrd="0" destOrd="0" parTransId="{3D4B9317-33F4-4A40-979B-C72952CD9039}" sibTransId="{DCCBDB52-ACBB-454E-8DB8-D5162F09BF72}"/>
    <dgm:cxn modelId="{9B31883E-ADF7-4970-B1C5-A71F146B17D5}" type="presOf" srcId="{1B0B2E05-34E3-491E-996F-ED6694C00AB3}" destId="{2BF624E2-5D44-442E-A5A1-F466A072A5A4}" srcOrd="0" destOrd="0" presId="urn:microsoft.com/office/officeart/2008/layout/HorizontalMultiLevelHierarchy"/>
    <dgm:cxn modelId="{587C4C6A-CE25-4F5D-8EA5-9FE7E85B1EEC}" srcId="{2132893C-479B-486E-8B2B-8C27445A0EB2}" destId="{4124F8FC-D2C5-4E4F-943F-8211741C9A8D}" srcOrd="0" destOrd="0" parTransId="{D46429AE-595E-4DF0-B46A-1616B8E6BDD1}" sibTransId="{855B2FDB-5C64-4C11-B5A6-854D68B08753}"/>
    <dgm:cxn modelId="{898BAE4B-A778-401B-9227-E56BAA5FB37E}" type="presOf" srcId="{2B0F2591-2B70-4DBB-BA0E-55AECDD2B6F3}" destId="{A7BCA7BD-46F0-40AC-8FB6-E001A5DD6024}" srcOrd="1" destOrd="0" presId="urn:microsoft.com/office/officeart/2008/layout/HorizontalMultiLevelHierarchy"/>
    <dgm:cxn modelId="{14229F52-E777-40AC-B477-83E490AAEAD7}" type="presOf" srcId="{2B0F2591-2B70-4DBB-BA0E-55AECDD2B6F3}" destId="{215B6353-5589-42F8-AF8A-7AEF20DF7292}" srcOrd="0" destOrd="0" presId="urn:microsoft.com/office/officeart/2008/layout/HorizontalMultiLevelHierarchy"/>
    <dgm:cxn modelId="{C36FA780-14C9-4112-A899-6257BB842169}" type="presOf" srcId="{51E22A7E-340D-42D7-9280-DC44A8F023CD}" destId="{A612AB5B-29E5-4A3C-ABC3-1807DFAD7894}" srcOrd="0" destOrd="0" presId="urn:microsoft.com/office/officeart/2008/layout/HorizontalMultiLevelHierarchy"/>
    <dgm:cxn modelId="{4B02A69A-F33A-449E-81D2-684B51D59769}" srcId="{4124F8FC-D2C5-4E4F-943F-8211741C9A8D}" destId="{51E22A7E-340D-42D7-9280-DC44A8F023CD}" srcOrd="0" destOrd="0" parTransId="{1CF79600-A953-43F4-9B37-0838F0779B2A}" sibTransId="{DFF90274-B1C5-42B5-B3B2-02B90E71F547}"/>
    <dgm:cxn modelId="{55801DA4-A80D-4249-9406-0AEACAB32DA2}" type="presOf" srcId="{3D4B9317-33F4-4A40-979B-C72952CD9039}" destId="{01234B7D-05AB-4088-8496-FE4C3D6DB1FF}" srcOrd="0" destOrd="0" presId="urn:microsoft.com/office/officeart/2008/layout/HorizontalMultiLevelHierarchy"/>
    <dgm:cxn modelId="{A4C63DA6-5B53-4EC5-A1D9-CB1345D4D7DB}" type="presOf" srcId="{ECF00239-603A-4C27-95BA-DF68EEC4EE95}" destId="{E3AB30F9-48BD-49F0-83F7-68ABCDAF1DDB}" srcOrd="1" destOrd="0" presId="urn:microsoft.com/office/officeart/2008/layout/HorizontalMultiLevelHierarchy"/>
    <dgm:cxn modelId="{7F1219AE-9FD8-499B-8B0E-D02141C464C9}" type="presOf" srcId="{ECF00239-603A-4C27-95BA-DF68EEC4EE95}" destId="{FFF298D5-A033-4050-A47F-BD11CB73C659}" srcOrd="0" destOrd="0" presId="urn:microsoft.com/office/officeart/2008/layout/HorizontalMultiLevelHierarchy"/>
    <dgm:cxn modelId="{310E1AB2-A0EB-477F-9262-0E82958574B5}" srcId="{4124F8FC-D2C5-4E4F-943F-8211741C9A8D}" destId="{2AC1AFE1-9ACF-47C2-BCBF-C9C68248855D}" srcOrd="1" destOrd="0" parTransId="{2B0F2591-2B70-4DBB-BA0E-55AECDD2B6F3}" sibTransId="{E65B70DE-A1F6-4FEA-916F-EE3132EC5385}"/>
    <dgm:cxn modelId="{72BC1DB8-572F-4AEF-B0E7-4079FBFEAE6B}" type="presOf" srcId="{2132893C-479B-486E-8B2B-8C27445A0EB2}" destId="{5D49597C-77AE-41D7-912D-44751EDB249E}" srcOrd="0" destOrd="0" presId="urn:microsoft.com/office/officeart/2008/layout/HorizontalMultiLevelHierarchy"/>
    <dgm:cxn modelId="{80976CE3-A40A-4565-80A7-F12E4D7DA41A}" type="presOf" srcId="{07757C71-C88F-455B-B2DA-FC344AEE8AB0}" destId="{D2B88058-1F66-44E5-89B0-F8DD17D0EBEC}" srcOrd="0" destOrd="0" presId="urn:microsoft.com/office/officeart/2008/layout/HorizontalMultiLevelHierarchy"/>
    <dgm:cxn modelId="{79F7DBF8-AF02-495B-9037-A5F60480008B}" type="presOf" srcId="{4124F8FC-D2C5-4E4F-943F-8211741C9A8D}" destId="{9378813E-CC09-4B72-9701-A640EFAAD5C6}" srcOrd="0" destOrd="0" presId="urn:microsoft.com/office/officeart/2008/layout/HorizontalMultiLevelHierarchy"/>
    <dgm:cxn modelId="{837D33FC-8604-437A-A280-4C0E132C055F}" type="presOf" srcId="{1CF79600-A953-43F4-9B37-0838F0779B2A}" destId="{E39AF393-9532-4F9C-99F4-C7A2214878F6}" srcOrd="0" destOrd="0" presId="urn:microsoft.com/office/officeart/2008/layout/HorizontalMultiLevelHierarchy"/>
    <dgm:cxn modelId="{13433164-36E3-4DAC-A982-E67690BE4F33}" type="presParOf" srcId="{5D49597C-77AE-41D7-912D-44751EDB249E}" destId="{32AF8544-CB0B-4F8D-8D24-A95138DCA2A1}" srcOrd="0" destOrd="0" presId="urn:microsoft.com/office/officeart/2008/layout/HorizontalMultiLevelHierarchy"/>
    <dgm:cxn modelId="{71CF6DAC-5C3D-438D-BDB4-B119EA7E7100}" type="presParOf" srcId="{32AF8544-CB0B-4F8D-8D24-A95138DCA2A1}" destId="{9378813E-CC09-4B72-9701-A640EFAAD5C6}" srcOrd="0" destOrd="0" presId="urn:microsoft.com/office/officeart/2008/layout/HorizontalMultiLevelHierarchy"/>
    <dgm:cxn modelId="{A6AC72FE-5F1B-4086-B7F4-66E1FE22BF72}" type="presParOf" srcId="{32AF8544-CB0B-4F8D-8D24-A95138DCA2A1}" destId="{72B26EC9-7E23-43C9-9ABD-52E7CDE3543E}" srcOrd="1" destOrd="0" presId="urn:microsoft.com/office/officeart/2008/layout/HorizontalMultiLevelHierarchy"/>
    <dgm:cxn modelId="{38767109-08A3-423A-A0CD-59312DFE173F}" type="presParOf" srcId="{72B26EC9-7E23-43C9-9ABD-52E7CDE3543E}" destId="{E39AF393-9532-4F9C-99F4-C7A2214878F6}" srcOrd="0" destOrd="0" presId="urn:microsoft.com/office/officeart/2008/layout/HorizontalMultiLevelHierarchy"/>
    <dgm:cxn modelId="{891A947B-E9B9-4FE6-AF22-9808F037FA80}" type="presParOf" srcId="{E39AF393-9532-4F9C-99F4-C7A2214878F6}" destId="{EDF2489C-5290-498C-A9B3-EAA2FD9B8812}" srcOrd="0" destOrd="0" presId="urn:microsoft.com/office/officeart/2008/layout/HorizontalMultiLevelHierarchy"/>
    <dgm:cxn modelId="{F1754048-8B67-49CC-9FEC-30AB3DCA02C1}" type="presParOf" srcId="{72B26EC9-7E23-43C9-9ABD-52E7CDE3543E}" destId="{65A3DAFF-07B1-4BD8-8942-DF382052B5B5}" srcOrd="1" destOrd="0" presId="urn:microsoft.com/office/officeart/2008/layout/HorizontalMultiLevelHierarchy"/>
    <dgm:cxn modelId="{5479D50C-D5CC-4BB0-9525-D1B52AB9930D}" type="presParOf" srcId="{65A3DAFF-07B1-4BD8-8942-DF382052B5B5}" destId="{A612AB5B-29E5-4A3C-ABC3-1807DFAD7894}" srcOrd="0" destOrd="0" presId="urn:microsoft.com/office/officeart/2008/layout/HorizontalMultiLevelHierarchy"/>
    <dgm:cxn modelId="{9E183A58-5C45-402F-8460-A7E21C430BC0}" type="presParOf" srcId="{65A3DAFF-07B1-4BD8-8942-DF382052B5B5}" destId="{B20BA0F6-EC42-4204-885D-35D1BAA35377}" srcOrd="1" destOrd="0" presId="urn:microsoft.com/office/officeart/2008/layout/HorizontalMultiLevelHierarchy"/>
    <dgm:cxn modelId="{4E4E346F-6A6D-486E-8C99-A0340414BC09}" type="presParOf" srcId="{B20BA0F6-EC42-4204-885D-35D1BAA35377}" destId="{01234B7D-05AB-4088-8496-FE4C3D6DB1FF}" srcOrd="0" destOrd="0" presId="urn:microsoft.com/office/officeart/2008/layout/HorizontalMultiLevelHierarchy"/>
    <dgm:cxn modelId="{302FC03E-AC89-4CC1-97A2-00626E5F4674}" type="presParOf" srcId="{01234B7D-05AB-4088-8496-FE4C3D6DB1FF}" destId="{223FE4B1-C45C-45FD-BAC5-AC27F4C6557B}" srcOrd="0" destOrd="0" presId="urn:microsoft.com/office/officeart/2008/layout/HorizontalMultiLevelHierarchy"/>
    <dgm:cxn modelId="{CBF3C9BD-29F4-47AE-8C9C-5C9AF3B0CB78}" type="presParOf" srcId="{B20BA0F6-EC42-4204-885D-35D1BAA35377}" destId="{5BECF055-28F7-4FB5-B828-279E9764FEC5}" srcOrd="1" destOrd="0" presId="urn:microsoft.com/office/officeart/2008/layout/HorizontalMultiLevelHierarchy"/>
    <dgm:cxn modelId="{492627B7-5F37-4C2B-818F-3EF0AB0607D0}" type="presParOf" srcId="{5BECF055-28F7-4FB5-B828-279E9764FEC5}" destId="{2BF624E2-5D44-442E-A5A1-F466A072A5A4}" srcOrd="0" destOrd="0" presId="urn:microsoft.com/office/officeart/2008/layout/HorizontalMultiLevelHierarchy"/>
    <dgm:cxn modelId="{71FA8978-D28C-41D6-A2FE-93F682913C8C}" type="presParOf" srcId="{5BECF055-28F7-4FB5-B828-279E9764FEC5}" destId="{B74C3395-1CB5-4E65-B0A6-E76118F8FC63}" srcOrd="1" destOrd="0" presId="urn:microsoft.com/office/officeart/2008/layout/HorizontalMultiLevelHierarchy"/>
    <dgm:cxn modelId="{04891B72-8AA9-4BDC-824A-24A4150A76E8}" type="presParOf" srcId="{72B26EC9-7E23-43C9-9ABD-52E7CDE3543E}" destId="{215B6353-5589-42F8-AF8A-7AEF20DF7292}" srcOrd="2" destOrd="0" presId="urn:microsoft.com/office/officeart/2008/layout/HorizontalMultiLevelHierarchy"/>
    <dgm:cxn modelId="{35AAC446-4372-493C-968B-1266E5628A44}" type="presParOf" srcId="{215B6353-5589-42F8-AF8A-7AEF20DF7292}" destId="{A7BCA7BD-46F0-40AC-8FB6-E001A5DD6024}" srcOrd="0" destOrd="0" presId="urn:microsoft.com/office/officeart/2008/layout/HorizontalMultiLevelHierarchy"/>
    <dgm:cxn modelId="{A4F83168-EF7C-491E-96FF-798561CB6722}" type="presParOf" srcId="{72B26EC9-7E23-43C9-9ABD-52E7CDE3543E}" destId="{AC795B50-4506-433C-A191-82AB03D98A6F}" srcOrd="3" destOrd="0" presId="urn:microsoft.com/office/officeart/2008/layout/HorizontalMultiLevelHierarchy"/>
    <dgm:cxn modelId="{43FB96AB-F207-417E-A8B2-41BB341C1E64}" type="presParOf" srcId="{AC795B50-4506-433C-A191-82AB03D98A6F}" destId="{FB663EA6-53F1-45CA-9281-09B9B8C95C3C}" srcOrd="0" destOrd="0" presId="urn:microsoft.com/office/officeart/2008/layout/HorizontalMultiLevelHierarchy"/>
    <dgm:cxn modelId="{36F586D1-B116-418B-8459-32B4179BB957}" type="presParOf" srcId="{AC795B50-4506-433C-A191-82AB03D98A6F}" destId="{5C0247E1-7106-474C-9124-4DD7742AA4BE}" srcOrd="1" destOrd="0" presId="urn:microsoft.com/office/officeart/2008/layout/HorizontalMultiLevelHierarchy"/>
    <dgm:cxn modelId="{83E399BB-A5E8-4008-B3F3-289365C8314C}" type="presParOf" srcId="{5C0247E1-7106-474C-9124-4DD7742AA4BE}" destId="{FFF298D5-A033-4050-A47F-BD11CB73C659}" srcOrd="0" destOrd="0" presId="urn:microsoft.com/office/officeart/2008/layout/HorizontalMultiLevelHierarchy"/>
    <dgm:cxn modelId="{D6B40D92-C42B-44E1-A66D-505BC198D19E}" type="presParOf" srcId="{FFF298D5-A033-4050-A47F-BD11CB73C659}" destId="{E3AB30F9-48BD-49F0-83F7-68ABCDAF1DDB}" srcOrd="0" destOrd="0" presId="urn:microsoft.com/office/officeart/2008/layout/HorizontalMultiLevelHierarchy"/>
    <dgm:cxn modelId="{4EBC5D7B-9353-491A-85F5-DCF3B8ABFBC3}" type="presParOf" srcId="{5C0247E1-7106-474C-9124-4DD7742AA4BE}" destId="{33C2CEE3-EB0B-4D2C-8C50-D94EB8D5CCF0}" srcOrd="1" destOrd="0" presId="urn:microsoft.com/office/officeart/2008/layout/HorizontalMultiLevelHierarchy"/>
    <dgm:cxn modelId="{CF21F6A5-6E7D-4AFA-9A1D-E745656ED7E8}" type="presParOf" srcId="{33C2CEE3-EB0B-4D2C-8C50-D94EB8D5CCF0}" destId="{D2B88058-1F66-44E5-89B0-F8DD17D0EBEC}" srcOrd="0" destOrd="0" presId="urn:microsoft.com/office/officeart/2008/layout/HorizontalMultiLevelHierarchy"/>
    <dgm:cxn modelId="{5BB11D7F-E4E6-44A3-A25B-CF3534AFD62C}" type="presParOf" srcId="{33C2CEE3-EB0B-4D2C-8C50-D94EB8D5CCF0}" destId="{A85F77C4-8F5B-4418-8812-5D51BA83429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32893C-479B-486E-8B2B-8C27445A0EB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4124F8FC-D2C5-4E4F-943F-8211741C9A8D}">
      <dgm:prSet phldrT="[Tekst]"/>
      <dgm:spPr/>
      <dgm:t>
        <a:bodyPr/>
        <a:lstStyle/>
        <a:p>
          <a:r>
            <a:rPr lang="nl-NL" dirty="0"/>
            <a:t>Vakoverstijgende doelen</a:t>
          </a:r>
        </a:p>
      </dgm:t>
    </dgm:pt>
    <dgm:pt modelId="{D46429AE-595E-4DF0-B46A-1616B8E6BDD1}" type="parTrans" cxnId="{587C4C6A-CE25-4F5D-8EA5-9FE7E85B1EEC}">
      <dgm:prSet/>
      <dgm:spPr/>
      <dgm:t>
        <a:bodyPr/>
        <a:lstStyle/>
        <a:p>
          <a:endParaRPr lang="nl-NL"/>
        </a:p>
      </dgm:t>
    </dgm:pt>
    <dgm:pt modelId="{855B2FDB-5C64-4C11-B5A6-854D68B08753}" type="sibTrans" cxnId="{587C4C6A-CE25-4F5D-8EA5-9FE7E85B1EEC}">
      <dgm:prSet/>
      <dgm:spPr/>
      <dgm:t>
        <a:bodyPr/>
        <a:lstStyle/>
        <a:p>
          <a:endParaRPr lang="nl-NL"/>
        </a:p>
      </dgm:t>
    </dgm:pt>
    <dgm:pt modelId="{51E22A7E-340D-42D7-9280-DC44A8F023CD}">
      <dgm:prSet phldrT="[Tekst]"/>
      <dgm:spPr/>
      <dgm:t>
        <a:bodyPr/>
        <a:lstStyle/>
        <a:p>
          <a:r>
            <a:rPr lang="nl-NL" dirty="0"/>
            <a:t>Leerjaar 1</a:t>
          </a:r>
        </a:p>
      </dgm:t>
    </dgm:pt>
    <dgm:pt modelId="{1CF79600-A953-43F4-9B37-0838F0779B2A}" type="parTrans" cxnId="{4B02A69A-F33A-449E-81D2-684B51D59769}">
      <dgm:prSet/>
      <dgm:spPr/>
      <dgm:t>
        <a:bodyPr/>
        <a:lstStyle/>
        <a:p>
          <a:endParaRPr lang="nl-NL"/>
        </a:p>
      </dgm:t>
    </dgm:pt>
    <dgm:pt modelId="{DFF90274-B1C5-42B5-B3B2-02B90E71F547}" type="sibTrans" cxnId="{4B02A69A-F33A-449E-81D2-684B51D59769}">
      <dgm:prSet/>
      <dgm:spPr/>
      <dgm:t>
        <a:bodyPr/>
        <a:lstStyle/>
        <a:p>
          <a:endParaRPr lang="nl-NL"/>
        </a:p>
      </dgm:t>
    </dgm:pt>
    <dgm:pt modelId="{2AC1AFE1-9ACF-47C2-BCBF-C9C68248855D}">
      <dgm:prSet phldrT="[Tekst]"/>
      <dgm:spPr/>
      <dgm:t>
        <a:bodyPr/>
        <a:lstStyle/>
        <a:p>
          <a:r>
            <a:rPr lang="nl-NL" dirty="0"/>
            <a:t>Rest van de school</a:t>
          </a:r>
        </a:p>
      </dgm:t>
    </dgm:pt>
    <dgm:pt modelId="{2B0F2591-2B70-4DBB-BA0E-55AECDD2B6F3}" type="parTrans" cxnId="{310E1AB2-A0EB-477F-9262-0E82958574B5}">
      <dgm:prSet/>
      <dgm:spPr/>
      <dgm:t>
        <a:bodyPr/>
        <a:lstStyle/>
        <a:p>
          <a:endParaRPr lang="nl-NL"/>
        </a:p>
      </dgm:t>
    </dgm:pt>
    <dgm:pt modelId="{E65B70DE-A1F6-4FEA-916F-EE3132EC5385}" type="sibTrans" cxnId="{310E1AB2-A0EB-477F-9262-0E82958574B5}">
      <dgm:prSet/>
      <dgm:spPr/>
      <dgm:t>
        <a:bodyPr/>
        <a:lstStyle/>
        <a:p>
          <a:endParaRPr lang="nl-NL"/>
        </a:p>
      </dgm:t>
    </dgm:pt>
    <dgm:pt modelId="{1B0B2E05-34E3-491E-996F-ED6694C00AB3}">
      <dgm:prSet phldrT="[Tekst]"/>
      <dgm:spPr/>
      <dgm:t>
        <a:bodyPr/>
        <a:lstStyle/>
        <a:p>
          <a:r>
            <a:rPr lang="nl-NL" dirty="0"/>
            <a:t>Basisvaardigheden</a:t>
          </a:r>
        </a:p>
      </dgm:t>
    </dgm:pt>
    <dgm:pt modelId="{3D4B9317-33F4-4A40-979B-C72952CD9039}" type="parTrans" cxnId="{D13C3E39-58D5-4892-B33B-2A15A19EBF87}">
      <dgm:prSet/>
      <dgm:spPr/>
      <dgm:t>
        <a:bodyPr/>
        <a:lstStyle/>
        <a:p>
          <a:endParaRPr lang="nl-NL"/>
        </a:p>
      </dgm:t>
    </dgm:pt>
    <dgm:pt modelId="{DCCBDB52-ACBB-454E-8DB8-D5162F09BF72}" type="sibTrans" cxnId="{D13C3E39-58D5-4892-B33B-2A15A19EBF87}">
      <dgm:prSet/>
      <dgm:spPr/>
      <dgm:t>
        <a:bodyPr/>
        <a:lstStyle/>
        <a:p>
          <a:endParaRPr lang="nl-NL"/>
        </a:p>
      </dgm:t>
    </dgm:pt>
    <dgm:pt modelId="{07757C71-C88F-455B-B2DA-FC344AEE8AB0}">
      <dgm:prSet phldrT="[Tekst]"/>
      <dgm:spPr/>
      <dgm:t>
        <a:bodyPr/>
        <a:lstStyle/>
        <a:p>
          <a:r>
            <a:rPr lang="nl-NL" dirty="0"/>
            <a:t>VOM (Vakoverstijgende modules)</a:t>
          </a:r>
        </a:p>
      </dgm:t>
    </dgm:pt>
    <dgm:pt modelId="{ECF00239-603A-4C27-95BA-DF68EEC4EE95}" type="parTrans" cxnId="{2AE27517-1C4E-4F2D-9FF5-00B91ABF13D3}">
      <dgm:prSet/>
      <dgm:spPr/>
      <dgm:t>
        <a:bodyPr/>
        <a:lstStyle/>
        <a:p>
          <a:endParaRPr lang="nl-NL"/>
        </a:p>
      </dgm:t>
    </dgm:pt>
    <dgm:pt modelId="{DC361179-F628-4C75-91C5-6BD81AA093DB}" type="sibTrans" cxnId="{2AE27517-1C4E-4F2D-9FF5-00B91ABF13D3}">
      <dgm:prSet/>
      <dgm:spPr/>
      <dgm:t>
        <a:bodyPr/>
        <a:lstStyle/>
        <a:p>
          <a:endParaRPr lang="nl-NL"/>
        </a:p>
      </dgm:t>
    </dgm:pt>
    <dgm:pt modelId="{5D49597C-77AE-41D7-912D-44751EDB249E}" type="pres">
      <dgm:prSet presAssocID="{2132893C-479B-486E-8B2B-8C27445A0EB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2AF8544-CB0B-4F8D-8D24-A95138DCA2A1}" type="pres">
      <dgm:prSet presAssocID="{4124F8FC-D2C5-4E4F-943F-8211741C9A8D}" presName="root1" presStyleCnt="0"/>
      <dgm:spPr/>
    </dgm:pt>
    <dgm:pt modelId="{9378813E-CC09-4B72-9701-A640EFAAD5C6}" type="pres">
      <dgm:prSet presAssocID="{4124F8FC-D2C5-4E4F-943F-8211741C9A8D}" presName="LevelOneTextNode" presStyleLbl="node0" presStyleIdx="0" presStyleCnt="1">
        <dgm:presLayoutVars>
          <dgm:chPref val="3"/>
        </dgm:presLayoutVars>
      </dgm:prSet>
      <dgm:spPr/>
    </dgm:pt>
    <dgm:pt modelId="{72B26EC9-7E23-43C9-9ABD-52E7CDE3543E}" type="pres">
      <dgm:prSet presAssocID="{4124F8FC-D2C5-4E4F-943F-8211741C9A8D}" presName="level2hierChild" presStyleCnt="0"/>
      <dgm:spPr/>
    </dgm:pt>
    <dgm:pt modelId="{E39AF393-9532-4F9C-99F4-C7A2214878F6}" type="pres">
      <dgm:prSet presAssocID="{1CF79600-A953-43F4-9B37-0838F0779B2A}" presName="conn2-1" presStyleLbl="parChTrans1D2" presStyleIdx="0" presStyleCnt="2"/>
      <dgm:spPr/>
    </dgm:pt>
    <dgm:pt modelId="{EDF2489C-5290-498C-A9B3-EAA2FD9B8812}" type="pres">
      <dgm:prSet presAssocID="{1CF79600-A953-43F4-9B37-0838F0779B2A}" presName="connTx" presStyleLbl="parChTrans1D2" presStyleIdx="0" presStyleCnt="2"/>
      <dgm:spPr/>
    </dgm:pt>
    <dgm:pt modelId="{65A3DAFF-07B1-4BD8-8942-DF382052B5B5}" type="pres">
      <dgm:prSet presAssocID="{51E22A7E-340D-42D7-9280-DC44A8F023CD}" presName="root2" presStyleCnt="0"/>
      <dgm:spPr/>
    </dgm:pt>
    <dgm:pt modelId="{A612AB5B-29E5-4A3C-ABC3-1807DFAD7894}" type="pres">
      <dgm:prSet presAssocID="{51E22A7E-340D-42D7-9280-DC44A8F023CD}" presName="LevelTwoTextNode" presStyleLbl="node2" presStyleIdx="0" presStyleCnt="2">
        <dgm:presLayoutVars>
          <dgm:chPref val="3"/>
        </dgm:presLayoutVars>
      </dgm:prSet>
      <dgm:spPr/>
    </dgm:pt>
    <dgm:pt modelId="{B20BA0F6-EC42-4204-885D-35D1BAA35377}" type="pres">
      <dgm:prSet presAssocID="{51E22A7E-340D-42D7-9280-DC44A8F023CD}" presName="level3hierChild" presStyleCnt="0"/>
      <dgm:spPr/>
    </dgm:pt>
    <dgm:pt modelId="{01234B7D-05AB-4088-8496-FE4C3D6DB1FF}" type="pres">
      <dgm:prSet presAssocID="{3D4B9317-33F4-4A40-979B-C72952CD9039}" presName="conn2-1" presStyleLbl="parChTrans1D3" presStyleIdx="0" presStyleCnt="2"/>
      <dgm:spPr/>
    </dgm:pt>
    <dgm:pt modelId="{223FE4B1-C45C-45FD-BAC5-AC27F4C6557B}" type="pres">
      <dgm:prSet presAssocID="{3D4B9317-33F4-4A40-979B-C72952CD9039}" presName="connTx" presStyleLbl="parChTrans1D3" presStyleIdx="0" presStyleCnt="2"/>
      <dgm:spPr/>
    </dgm:pt>
    <dgm:pt modelId="{5BECF055-28F7-4FB5-B828-279E9764FEC5}" type="pres">
      <dgm:prSet presAssocID="{1B0B2E05-34E3-491E-996F-ED6694C00AB3}" presName="root2" presStyleCnt="0"/>
      <dgm:spPr/>
    </dgm:pt>
    <dgm:pt modelId="{2BF624E2-5D44-442E-A5A1-F466A072A5A4}" type="pres">
      <dgm:prSet presAssocID="{1B0B2E05-34E3-491E-996F-ED6694C00AB3}" presName="LevelTwoTextNode" presStyleLbl="node3" presStyleIdx="0" presStyleCnt="2">
        <dgm:presLayoutVars>
          <dgm:chPref val="3"/>
        </dgm:presLayoutVars>
      </dgm:prSet>
      <dgm:spPr/>
    </dgm:pt>
    <dgm:pt modelId="{B74C3395-1CB5-4E65-B0A6-E76118F8FC63}" type="pres">
      <dgm:prSet presAssocID="{1B0B2E05-34E3-491E-996F-ED6694C00AB3}" presName="level3hierChild" presStyleCnt="0"/>
      <dgm:spPr/>
    </dgm:pt>
    <dgm:pt modelId="{215B6353-5589-42F8-AF8A-7AEF20DF7292}" type="pres">
      <dgm:prSet presAssocID="{2B0F2591-2B70-4DBB-BA0E-55AECDD2B6F3}" presName="conn2-1" presStyleLbl="parChTrans1D2" presStyleIdx="1" presStyleCnt="2"/>
      <dgm:spPr/>
    </dgm:pt>
    <dgm:pt modelId="{A7BCA7BD-46F0-40AC-8FB6-E001A5DD6024}" type="pres">
      <dgm:prSet presAssocID="{2B0F2591-2B70-4DBB-BA0E-55AECDD2B6F3}" presName="connTx" presStyleLbl="parChTrans1D2" presStyleIdx="1" presStyleCnt="2"/>
      <dgm:spPr/>
    </dgm:pt>
    <dgm:pt modelId="{AC795B50-4506-433C-A191-82AB03D98A6F}" type="pres">
      <dgm:prSet presAssocID="{2AC1AFE1-9ACF-47C2-BCBF-C9C68248855D}" presName="root2" presStyleCnt="0"/>
      <dgm:spPr/>
    </dgm:pt>
    <dgm:pt modelId="{FB663EA6-53F1-45CA-9281-09B9B8C95C3C}" type="pres">
      <dgm:prSet presAssocID="{2AC1AFE1-9ACF-47C2-BCBF-C9C68248855D}" presName="LevelTwoTextNode" presStyleLbl="node2" presStyleIdx="1" presStyleCnt="2">
        <dgm:presLayoutVars>
          <dgm:chPref val="3"/>
        </dgm:presLayoutVars>
      </dgm:prSet>
      <dgm:spPr/>
    </dgm:pt>
    <dgm:pt modelId="{5C0247E1-7106-474C-9124-4DD7742AA4BE}" type="pres">
      <dgm:prSet presAssocID="{2AC1AFE1-9ACF-47C2-BCBF-C9C68248855D}" presName="level3hierChild" presStyleCnt="0"/>
      <dgm:spPr/>
    </dgm:pt>
    <dgm:pt modelId="{FFF298D5-A033-4050-A47F-BD11CB73C659}" type="pres">
      <dgm:prSet presAssocID="{ECF00239-603A-4C27-95BA-DF68EEC4EE95}" presName="conn2-1" presStyleLbl="parChTrans1D3" presStyleIdx="1" presStyleCnt="2"/>
      <dgm:spPr/>
    </dgm:pt>
    <dgm:pt modelId="{E3AB30F9-48BD-49F0-83F7-68ABCDAF1DDB}" type="pres">
      <dgm:prSet presAssocID="{ECF00239-603A-4C27-95BA-DF68EEC4EE95}" presName="connTx" presStyleLbl="parChTrans1D3" presStyleIdx="1" presStyleCnt="2"/>
      <dgm:spPr/>
    </dgm:pt>
    <dgm:pt modelId="{33C2CEE3-EB0B-4D2C-8C50-D94EB8D5CCF0}" type="pres">
      <dgm:prSet presAssocID="{07757C71-C88F-455B-B2DA-FC344AEE8AB0}" presName="root2" presStyleCnt="0"/>
      <dgm:spPr/>
    </dgm:pt>
    <dgm:pt modelId="{D2B88058-1F66-44E5-89B0-F8DD17D0EBEC}" type="pres">
      <dgm:prSet presAssocID="{07757C71-C88F-455B-B2DA-FC344AEE8AB0}" presName="LevelTwoTextNode" presStyleLbl="node3" presStyleIdx="1" presStyleCnt="2">
        <dgm:presLayoutVars>
          <dgm:chPref val="3"/>
        </dgm:presLayoutVars>
      </dgm:prSet>
      <dgm:spPr/>
    </dgm:pt>
    <dgm:pt modelId="{A85F77C4-8F5B-4418-8812-5D51BA834290}" type="pres">
      <dgm:prSet presAssocID="{07757C71-C88F-455B-B2DA-FC344AEE8AB0}" presName="level3hierChild" presStyleCnt="0"/>
      <dgm:spPr/>
    </dgm:pt>
  </dgm:ptLst>
  <dgm:cxnLst>
    <dgm:cxn modelId="{E215EA09-C881-45BF-9CA9-8D7DE539A8B5}" type="presOf" srcId="{3D4B9317-33F4-4A40-979B-C72952CD9039}" destId="{223FE4B1-C45C-45FD-BAC5-AC27F4C6557B}" srcOrd="1" destOrd="0" presId="urn:microsoft.com/office/officeart/2008/layout/HorizontalMultiLevelHierarchy"/>
    <dgm:cxn modelId="{F337170A-5A88-4033-B0D6-B27A644D3A4D}" type="presOf" srcId="{1CF79600-A953-43F4-9B37-0838F0779B2A}" destId="{EDF2489C-5290-498C-A9B3-EAA2FD9B8812}" srcOrd="1" destOrd="0" presId="urn:microsoft.com/office/officeart/2008/layout/HorizontalMultiLevelHierarchy"/>
    <dgm:cxn modelId="{2AE27517-1C4E-4F2D-9FF5-00B91ABF13D3}" srcId="{2AC1AFE1-9ACF-47C2-BCBF-C9C68248855D}" destId="{07757C71-C88F-455B-B2DA-FC344AEE8AB0}" srcOrd="0" destOrd="0" parTransId="{ECF00239-603A-4C27-95BA-DF68EEC4EE95}" sibTransId="{DC361179-F628-4C75-91C5-6BD81AA093DB}"/>
    <dgm:cxn modelId="{73D6EC25-9D5B-4DA6-942D-B8625488F602}" type="presOf" srcId="{2AC1AFE1-9ACF-47C2-BCBF-C9C68248855D}" destId="{FB663EA6-53F1-45CA-9281-09B9B8C95C3C}" srcOrd="0" destOrd="0" presId="urn:microsoft.com/office/officeart/2008/layout/HorizontalMultiLevelHierarchy"/>
    <dgm:cxn modelId="{D13C3E39-58D5-4892-B33B-2A15A19EBF87}" srcId="{51E22A7E-340D-42D7-9280-DC44A8F023CD}" destId="{1B0B2E05-34E3-491E-996F-ED6694C00AB3}" srcOrd="0" destOrd="0" parTransId="{3D4B9317-33F4-4A40-979B-C72952CD9039}" sibTransId="{DCCBDB52-ACBB-454E-8DB8-D5162F09BF72}"/>
    <dgm:cxn modelId="{9B31883E-ADF7-4970-B1C5-A71F146B17D5}" type="presOf" srcId="{1B0B2E05-34E3-491E-996F-ED6694C00AB3}" destId="{2BF624E2-5D44-442E-A5A1-F466A072A5A4}" srcOrd="0" destOrd="0" presId="urn:microsoft.com/office/officeart/2008/layout/HorizontalMultiLevelHierarchy"/>
    <dgm:cxn modelId="{587C4C6A-CE25-4F5D-8EA5-9FE7E85B1EEC}" srcId="{2132893C-479B-486E-8B2B-8C27445A0EB2}" destId="{4124F8FC-D2C5-4E4F-943F-8211741C9A8D}" srcOrd="0" destOrd="0" parTransId="{D46429AE-595E-4DF0-B46A-1616B8E6BDD1}" sibTransId="{855B2FDB-5C64-4C11-B5A6-854D68B08753}"/>
    <dgm:cxn modelId="{898BAE4B-A778-401B-9227-E56BAA5FB37E}" type="presOf" srcId="{2B0F2591-2B70-4DBB-BA0E-55AECDD2B6F3}" destId="{A7BCA7BD-46F0-40AC-8FB6-E001A5DD6024}" srcOrd="1" destOrd="0" presId="urn:microsoft.com/office/officeart/2008/layout/HorizontalMultiLevelHierarchy"/>
    <dgm:cxn modelId="{14229F52-E777-40AC-B477-83E490AAEAD7}" type="presOf" srcId="{2B0F2591-2B70-4DBB-BA0E-55AECDD2B6F3}" destId="{215B6353-5589-42F8-AF8A-7AEF20DF7292}" srcOrd="0" destOrd="0" presId="urn:microsoft.com/office/officeart/2008/layout/HorizontalMultiLevelHierarchy"/>
    <dgm:cxn modelId="{C36FA780-14C9-4112-A899-6257BB842169}" type="presOf" srcId="{51E22A7E-340D-42D7-9280-DC44A8F023CD}" destId="{A612AB5B-29E5-4A3C-ABC3-1807DFAD7894}" srcOrd="0" destOrd="0" presId="urn:microsoft.com/office/officeart/2008/layout/HorizontalMultiLevelHierarchy"/>
    <dgm:cxn modelId="{4B02A69A-F33A-449E-81D2-684B51D59769}" srcId="{4124F8FC-D2C5-4E4F-943F-8211741C9A8D}" destId="{51E22A7E-340D-42D7-9280-DC44A8F023CD}" srcOrd="0" destOrd="0" parTransId="{1CF79600-A953-43F4-9B37-0838F0779B2A}" sibTransId="{DFF90274-B1C5-42B5-B3B2-02B90E71F547}"/>
    <dgm:cxn modelId="{55801DA4-A80D-4249-9406-0AEACAB32DA2}" type="presOf" srcId="{3D4B9317-33F4-4A40-979B-C72952CD9039}" destId="{01234B7D-05AB-4088-8496-FE4C3D6DB1FF}" srcOrd="0" destOrd="0" presId="urn:microsoft.com/office/officeart/2008/layout/HorizontalMultiLevelHierarchy"/>
    <dgm:cxn modelId="{A4C63DA6-5B53-4EC5-A1D9-CB1345D4D7DB}" type="presOf" srcId="{ECF00239-603A-4C27-95BA-DF68EEC4EE95}" destId="{E3AB30F9-48BD-49F0-83F7-68ABCDAF1DDB}" srcOrd="1" destOrd="0" presId="urn:microsoft.com/office/officeart/2008/layout/HorizontalMultiLevelHierarchy"/>
    <dgm:cxn modelId="{7F1219AE-9FD8-499B-8B0E-D02141C464C9}" type="presOf" srcId="{ECF00239-603A-4C27-95BA-DF68EEC4EE95}" destId="{FFF298D5-A033-4050-A47F-BD11CB73C659}" srcOrd="0" destOrd="0" presId="urn:microsoft.com/office/officeart/2008/layout/HorizontalMultiLevelHierarchy"/>
    <dgm:cxn modelId="{310E1AB2-A0EB-477F-9262-0E82958574B5}" srcId="{4124F8FC-D2C5-4E4F-943F-8211741C9A8D}" destId="{2AC1AFE1-9ACF-47C2-BCBF-C9C68248855D}" srcOrd="1" destOrd="0" parTransId="{2B0F2591-2B70-4DBB-BA0E-55AECDD2B6F3}" sibTransId="{E65B70DE-A1F6-4FEA-916F-EE3132EC5385}"/>
    <dgm:cxn modelId="{72BC1DB8-572F-4AEF-B0E7-4079FBFEAE6B}" type="presOf" srcId="{2132893C-479B-486E-8B2B-8C27445A0EB2}" destId="{5D49597C-77AE-41D7-912D-44751EDB249E}" srcOrd="0" destOrd="0" presId="urn:microsoft.com/office/officeart/2008/layout/HorizontalMultiLevelHierarchy"/>
    <dgm:cxn modelId="{80976CE3-A40A-4565-80A7-F12E4D7DA41A}" type="presOf" srcId="{07757C71-C88F-455B-B2DA-FC344AEE8AB0}" destId="{D2B88058-1F66-44E5-89B0-F8DD17D0EBEC}" srcOrd="0" destOrd="0" presId="urn:microsoft.com/office/officeart/2008/layout/HorizontalMultiLevelHierarchy"/>
    <dgm:cxn modelId="{79F7DBF8-AF02-495B-9037-A5F60480008B}" type="presOf" srcId="{4124F8FC-D2C5-4E4F-943F-8211741C9A8D}" destId="{9378813E-CC09-4B72-9701-A640EFAAD5C6}" srcOrd="0" destOrd="0" presId="urn:microsoft.com/office/officeart/2008/layout/HorizontalMultiLevelHierarchy"/>
    <dgm:cxn modelId="{837D33FC-8604-437A-A280-4C0E132C055F}" type="presOf" srcId="{1CF79600-A953-43F4-9B37-0838F0779B2A}" destId="{E39AF393-9532-4F9C-99F4-C7A2214878F6}" srcOrd="0" destOrd="0" presId="urn:microsoft.com/office/officeart/2008/layout/HorizontalMultiLevelHierarchy"/>
    <dgm:cxn modelId="{13433164-36E3-4DAC-A982-E67690BE4F33}" type="presParOf" srcId="{5D49597C-77AE-41D7-912D-44751EDB249E}" destId="{32AF8544-CB0B-4F8D-8D24-A95138DCA2A1}" srcOrd="0" destOrd="0" presId="urn:microsoft.com/office/officeart/2008/layout/HorizontalMultiLevelHierarchy"/>
    <dgm:cxn modelId="{71CF6DAC-5C3D-438D-BDB4-B119EA7E7100}" type="presParOf" srcId="{32AF8544-CB0B-4F8D-8D24-A95138DCA2A1}" destId="{9378813E-CC09-4B72-9701-A640EFAAD5C6}" srcOrd="0" destOrd="0" presId="urn:microsoft.com/office/officeart/2008/layout/HorizontalMultiLevelHierarchy"/>
    <dgm:cxn modelId="{A6AC72FE-5F1B-4086-B7F4-66E1FE22BF72}" type="presParOf" srcId="{32AF8544-CB0B-4F8D-8D24-A95138DCA2A1}" destId="{72B26EC9-7E23-43C9-9ABD-52E7CDE3543E}" srcOrd="1" destOrd="0" presId="urn:microsoft.com/office/officeart/2008/layout/HorizontalMultiLevelHierarchy"/>
    <dgm:cxn modelId="{38767109-08A3-423A-A0CD-59312DFE173F}" type="presParOf" srcId="{72B26EC9-7E23-43C9-9ABD-52E7CDE3543E}" destId="{E39AF393-9532-4F9C-99F4-C7A2214878F6}" srcOrd="0" destOrd="0" presId="urn:microsoft.com/office/officeart/2008/layout/HorizontalMultiLevelHierarchy"/>
    <dgm:cxn modelId="{891A947B-E9B9-4FE6-AF22-9808F037FA80}" type="presParOf" srcId="{E39AF393-9532-4F9C-99F4-C7A2214878F6}" destId="{EDF2489C-5290-498C-A9B3-EAA2FD9B8812}" srcOrd="0" destOrd="0" presId="urn:microsoft.com/office/officeart/2008/layout/HorizontalMultiLevelHierarchy"/>
    <dgm:cxn modelId="{F1754048-8B67-49CC-9FEC-30AB3DCA02C1}" type="presParOf" srcId="{72B26EC9-7E23-43C9-9ABD-52E7CDE3543E}" destId="{65A3DAFF-07B1-4BD8-8942-DF382052B5B5}" srcOrd="1" destOrd="0" presId="urn:microsoft.com/office/officeart/2008/layout/HorizontalMultiLevelHierarchy"/>
    <dgm:cxn modelId="{5479D50C-D5CC-4BB0-9525-D1B52AB9930D}" type="presParOf" srcId="{65A3DAFF-07B1-4BD8-8942-DF382052B5B5}" destId="{A612AB5B-29E5-4A3C-ABC3-1807DFAD7894}" srcOrd="0" destOrd="0" presId="urn:microsoft.com/office/officeart/2008/layout/HorizontalMultiLevelHierarchy"/>
    <dgm:cxn modelId="{9E183A58-5C45-402F-8460-A7E21C430BC0}" type="presParOf" srcId="{65A3DAFF-07B1-4BD8-8942-DF382052B5B5}" destId="{B20BA0F6-EC42-4204-885D-35D1BAA35377}" srcOrd="1" destOrd="0" presId="urn:microsoft.com/office/officeart/2008/layout/HorizontalMultiLevelHierarchy"/>
    <dgm:cxn modelId="{4E4E346F-6A6D-486E-8C99-A0340414BC09}" type="presParOf" srcId="{B20BA0F6-EC42-4204-885D-35D1BAA35377}" destId="{01234B7D-05AB-4088-8496-FE4C3D6DB1FF}" srcOrd="0" destOrd="0" presId="urn:microsoft.com/office/officeart/2008/layout/HorizontalMultiLevelHierarchy"/>
    <dgm:cxn modelId="{302FC03E-AC89-4CC1-97A2-00626E5F4674}" type="presParOf" srcId="{01234B7D-05AB-4088-8496-FE4C3D6DB1FF}" destId="{223FE4B1-C45C-45FD-BAC5-AC27F4C6557B}" srcOrd="0" destOrd="0" presId="urn:microsoft.com/office/officeart/2008/layout/HorizontalMultiLevelHierarchy"/>
    <dgm:cxn modelId="{CBF3C9BD-29F4-47AE-8C9C-5C9AF3B0CB78}" type="presParOf" srcId="{B20BA0F6-EC42-4204-885D-35D1BAA35377}" destId="{5BECF055-28F7-4FB5-B828-279E9764FEC5}" srcOrd="1" destOrd="0" presId="urn:microsoft.com/office/officeart/2008/layout/HorizontalMultiLevelHierarchy"/>
    <dgm:cxn modelId="{492627B7-5F37-4C2B-818F-3EF0AB0607D0}" type="presParOf" srcId="{5BECF055-28F7-4FB5-B828-279E9764FEC5}" destId="{2BF624E2-5D44-442E-A5A1-F466A072A5A4}" srcOrd="0" destOrd="0" presId="urn:microsoft.com/office/officeart/2008/layout/HorizontalMultiLevelHierarchy"/>
    <dgm:cxn modelId="{71FA8978-D28C-41D6-A2FE-93F682913C8C}" type="presParOf" srcId="{5BECF055-28F7-4FB5-B828-279E9764FEC5}" destId="{B74C3395-1CB5-4E65-B0A6-E76118F8FC63}" srcOrd="1" destOrd="0" presId="urn:microsoft.com/office/officeart/2008/layout/HorizontalMultiLevelHierarchy"/>
    <dgm:cxn modelId="{04891B72-8AA9-4BDC-824A-24A4150A76E8}" type="presParOf" srcId="{72B26EC9-7E23-43C9-9ABD-52E7CDE3543E}" destId="{215B6353-5589-42F8-AF8A-7AEF20DF7292}" srcOrd="2" destOrd="0" presId="urn:microsoft.com/office/officeart/2008/layout/HorizontalMultiLevelHierarchy"/>
    <dgm:cxn modelId="{35AAC446-4372-493C-968B-1266E5628A44}" type="presParOf" srcId="{215B6353-5589-42F8-AF8A-7AEF20DF7292}" destId="{A7BCA7BD-46F0-40AC-8FB6-E001A5DD6024}" srcOrd="0" destOrd="0" presId="urn:microsoft.com/office/officeart/2008/layout/HorizontalMultiLevelHierarchy"/>
    <dgm:cxn modelId="{A4F83168-EF7C-491E-96FF-798561CB6722}" type="presParOf" srcId="{72B26EC9-7E23-43C9-9ABD-52E7CDE3543E}" destId="{AC795B50-4506-433C-A191-82AB03D98A6F}" srcOrd="3" destOrd="0" presId="urn:microsoft.com/office/officeart/2008/layout/HorizontalMultiLevelHierarchy"/>
    <dgm:cxn modelId="{43FB96AB-F207-417E-A8B2-41BB341C1E64}" type="presParOf" srcId="{AC795B50-4506-433C-A191-82AB03D98A6F}" destId="{FB663EA6-53F1-45CA-9281-09B9B8C95C3C}" srcOrd="0" destOrd="0" presId="urn:microsoft.com/office/officeart/2008/layout/HorizontalMultiLevelHierarchy"/>
    <dgm:cxn modelId="{36F586D1-B116-418B-8459-32B4179BB957}" type="presParOf" srcId="{AC795B50-4506-433C-A191-82AB03D98A6F}" destId="{5C0247E1-7106-474C-9124-4DD7742AA4BE}" srcOrd="1" destOrd="0" presId="urn:microsoft.com/office/officeart/2008/layout/HorizontalMultiLevelHierarchy"/>
    <dgm:cxn modelId="{83E399BB-A5E8-4008-B3F3-289365C8314C}" type="presParOf" srcId="{5C0247E1-7106-474C-9124-4DD7742AA4BE}" destId="{FFF298D5-A033-4050-A47F-BD11CB73C659}" srcOrd="0" destOrd="0" presId="urn:microsoft.com/office/officeart/2008/layout/HorizontalMultiLevelHierarchy"/>
    <dgm:cxn modelId="{D6B40D92-C42B-44E1-A66D-505BC198D19E}" type="presParOf" srcId="{FFF298D5-A033-4050-A47F-BD11CB73C659}" destId="{E3AB30F9-48BD-49F0-83F7-68ABCDAF1DDB}" srcOrd="0" destOrd="0" presId="urn:microsoft.com/office/officeart/2008/layout/HorizontalMultiLevelHierarchy"/>
    <dgm:cxn modelId="{4EBC5D7B-9353-491A-85F5-DCF3B8ABFBC3}" type="presParOf" srcId="{5C0247E1-7106-474C-9124-4DD7742AA4BE}" destId="{33C2CEE3-EB0B-4D2C-8C50-D94EB8D5CCF0}" srcOrd="1" destOrd="0" presId="urn:microsoft.com/office/officeart/2008/layout/HorizontalMultiLevelHierarchy"/>
    <dgm:cxn modelId="{CF21F6A5-6E7D-4AFA-9A1D-E745656ED7E8}" type="presParOf" srcId="{33C2CEE3-EB0B-4D2C-8C50-D94EB8D5CCF0}" destId="{D2B88058-1F66-44E5-89B0-F8DD17D0EBEC}" srcOrd="0" destOrd="0" presId="urn:microsoft.com/office/officeart/2008/layout/HorizontalMultiLevelHierarchy"/>
    <dgm:cxn modelId="{5BB11D7F-E4E6-44A3-A25B-CF3534AFD62C}" type="presParOf" srcId="{33C2CEE3-EB0B-4D2C-8C50-D94EB8D5CCF0}" destId="{A85F77C4-8F5B-4418-8812-5D51BA83429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6D97369-495B-4172-8167-4A92586BCF8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FD613C3-832B-48C2-81F7-0D801A6C7115}">
      <dgm:prSet/>
      <dgm:spPr/>
      <dgm:t>
        <a:bodyPr/>
        <a:lstStyle/>
        <a:p>
          <a:r>
            <a:rPr lang="nl-NL" dirty="0"/>
            <a:t>Voert coachgesprek</a:t>
          </a:r>
          <a:endParaRPr lang="en-US" dirty="0"/>
        </a:p>
      </dgm:t>
    </dgm:pt>
    <dgm:pt modelId="{BC5D992D-D2BC-4795-AB22-CFB2FDE89C0A}" type="parTrans" cxnId="{2143E292-11C5-4A34-8A3B-7C9AC156A4D2}">
      <dgm:prSet/>
      <dgm:spPr/>
      <dgm:t>
        <a:bodyPr/>
        <a:lstStyle/>
        <a:p>
          <a:endParaRPr lang="en-US"/>
        </a:p>
      </dgm:t>
    </dgm:pt>
    <dgm:pt modelId="{69BDFFA6-F4EF-4C99-9665-07AC9142F5CF}" type="sibTrans" cxnId="{2143E292-11C5-4A34-8A3B-7C9AC156A4D2}">
      <dgm:prSet/>
      <dgm:spPr/>
      <dgm:t>
        <a:bodyPr/>
        <a:lstStyle/>
        <a:p>
          <a:endParaRPr lang="en-US"/>
        </a:p>
      </dgm:t>
    </dgm:pt>
    <dgm:pt modelId="{E4753EFA-CD12-4311-86F9-C6DE14577C7C}">
      <dgm:prSet/>
      <dgm:spPr/>
      <dgm:t>
        <a:bodyPr/>
        <a:lstStyle/>
        <a:p>
          <a:r>
            <a:rPr lang="nl-NL" dirty="0"/>
            <a:t>Helpt bij kiezen HOE </a:t>
          </a:r>
          <a:r>
            <a:rPr lang="nl-NL" dirty="0" err="1"/>
            <a:t>lln</a:t>
          </a:r>
          <a:r>
            <a:rPr lang="nl-NL" dirty="0"/>
            <a:t> doelen kan halen (VOM, stage, lessen, elders, .. )</a:t>
          </a:r>
          <a:endParaRPr lang="en-US" dirty="0"/>
        </a:p>
      </dgm:t>
    </dgm:pt>
    <dgm:pt modelId="{78E3CB12-5F1C-4B11-B68D-1ED933D5FDF9}" type="parTrans" cxnId="{1E953BDB-4215-4743-B8E6-98B21625D6A5}">
      <dgm:prSet/>
      <dgm:spPr/>
      <dgm:t>
        <a:bodyPr/>
        <a:lstStyle/>
        <a:p>
          <a:endParaRPr lang="en-US"/>
        </a:p>
      </dgm:t>
    </dgm:pt>
    <dgm:pt modelId="{BAE1823B-D3AE-445B-89EC-C7E4065DC36B}" type="sibTrans" cxnId="{1E953BDB-4215-4743-B8E6-98B21625D6A5}">
      <dgm:prSet/>
      <dgm:spPr/>
      <dgm:t>
        <a:bodyPr/>
        <a:lstStyle/>
        <a:p>
          <a:endParaRPr lang="en-US"/>
        </a:p>
      </dgm:t>
    </dgm:pt>
    <dgm:pt modelId="{A2377AD7-8802-41E4-A5EB-9B25A98B82A5}">
      <dgm:prSet/>
      <dgm:spPr/>
      <dgm:t>
        <a:bodyPr/>
        <a:lstStyle/>
        <a:p>
          <a:r>
            <a:rPr lang="nl-NL"/>
            <a:t>Bij kiezen juiste VOM</a:t>
          </a:r>
          <a:endParaRPr lang="en-US"/>
        </a:p>
      </dgm:t>
    </dgm:pt>
    <dgm:pt modelId="{C195424F-38F0-481C-8086-16119CFED749}" type="parTrans" cxnId="{E5DCF2FF-8C64-4C5B-873C-E51FE2B4C22F}">
      <dgm:prSet/>
      <dgm:spPr/>
      <dgm:t>
        <a:bodyPr/>
        <a:lstStyle/>
        <a:p>
          <a:endParaRPr lang="en-US"/>
        </a:p>
      </dgm:t>
    </dgm:pt>
    <dgm:pt modelId="{121986BB-09F2-4260-B546-55B794386C3D}" type="sibTrans" cxnId="{E5DCF2FF-8C64-4C5B-873C-E51FE2B4C22F}">
      <dgm:prSet/>
      <dgm:spPr/>
      <dgm:t>
        <a:bodyPr/>
        <a:lstStyle/>
        <a:p>
          <a:endParaRPr lang="en-US"/>
        </a:p>
      </dgm:t>
    </dgm:pt>
    <dgm:pt modelId="{041230FE-8E67-4938-BC1D-B3CC466F3C98}">
      <dgm:prSet/>
      <dgm:spPr/>
      <dgm:t>
        <a:bodyPr/>
        <a:lstStyle/>
        <a:p>
          <a:r>
            <a:rPr lang="nl-NL"/>
            <a:t>Bij CvdB</a:t>
          </a:r>
          <a:endParaRPr lang="en-US"/>
        </a:p>
      </dgm:t>
    </dgm:pt>
    <dgm:pt modelId="{C39AFC99-91C7-47DA-B855-2845E2059F3B}" type="parTrans" cxnId="{7C55A8E7-321E-4942-98CC-0C937B978591}">
      <dgm:prSet/>
      <dgm:spPr/>
      <dgm:t>
        <a:bodyPr/>
        <a:lstStyle/>
        <a:p>
          <a:endParaRPr lang="en-US"/>
        </a:p>
      </dgm:t>
    </dgm:pt>
    <dgm:pt modelId="{BA5923B4-2D67-4E06-A303-DD89C82BCEB0}" type="sibTrans" cxnId="{7C55A8E7-321E-4942-98CC-0C937B978591}">
      <dgm:prSet/>
      <dgm:spPr/>
      <dgm:t>
        <a:bodyPr/>
        <a:lstStyle/>
        <a:p>
          <a:endParaRPr lang="en-US"/>
        </a:p>
      </dgm:t>
    </dgm:pt>
    <dgm:pt modelId="{98D188BA-BFF3-428F-93A5-8B9045B31957}" type="pres">
      <dgm:prSet presAssocID="{A6D97369-495B-4172-8167-4A92586BCF82}" presName="linear" presStyleCnt="0">
        <dgm:presLayoutVars>
          <dgm:animLvl val="lvl"/>
          <dgm:resizeHandles val="exact"/>
        </dgm:presLayoutVars>
      </dgm:prSet>
      <dgm:spPr/>
    </dgm:pt>
    <dgm:pt modelId="{2B55FB7C-0415-4EA9-94E6-4130285D76CE}" type="pres">
      <dgm:prSet presAssocID="{9FD613C3-832B-48C2-81F7-0D801A6C711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56D9F8D-22B6-4C31-A134-90FBDC594455}" type="pres">
      <dgm:prSet presAssocID="{69BDFFA6-F4EF-4C99-9665-07AC9142F5CF}" presName="spacer" presStyleCnt="0"/>
      <dgm:spPr/>
    </dgm:pt>
    <dgm:pt modelId="{9FCE45C3-281E-4222-AB38-72AA17DB682E}" type="pres">
      <dgm:prSet presAssocID="{E4753EFA-CD12-4311-86F9-C6DE14577C7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30451BA-4FD7-485D-BF22-5732BFA49968}" type="pres">
      <dgm:prSet presAssocID="{BAE1823B-D3AE-445B-89EC-C7E4065DC36B}" presName="spacer" presStyleCnt="0"/>
      <dgm:spPr/>
    </dgm:pt>
    <dgm:pt modelId="{DB61C293-11C7-4B0E-9E3E-790F506A5BB4}" type="pres">
      <dgm:prSet presAssocID="{A2377AD7-8802-41E4-A5EB-9B25A98B82A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955490F-2307-48A8-AF67-4C0889FA8DEC}" type="pres">
      <dgm:prSet presAssocID="{121986BB-09F2-4260-B546-55B794386C3D}" presName="spacer" presStyleCnt="0"/>
      <dgm:spPr/>
    </dgm:pt>
    <dgm:pt modelId="{74230F73-B444-489C-83B0-38218FFCA37D}" type="pres">
      <dgm:prSet presAssocID="{041230FE-8E67-4938-BC1D-B3CC466F3C9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38DFA1C-F8F2-4398-8D1A-02F2381AEF69}" type="presOf" srcId="{9FD613C3-832B-48C2-81F7-0D801A6C7115}" destId="{2B55FB7C-0415-4EA9-94E6-4130285D76CE}" srcOrd="0" destOrd="0" presId="urn:microsoft.com/office/officeart/2005/8/layout/vList2"/>
    <dgm:cxn modelId="{4A3F4325-E4A7-4A37-911E-AAEF9B18689E}" type="presOf" srcId="{A6D97369-495B-4172-8167-4A92586BCF82}" destId="{98D188BA-BFF3-428F-93A5-8B9045B31957}" srcOrd="0" destOrd="0" presId="urn:microsoft.com/office/officeart/2005/8/layout/vList2"/>
    <dgm:cxn modelId="{C722BF80-E4F9-4466-B3F3-21C2ED92F1D1}" type="presOf" srcId="{A2377AD7-8802-41E4-A5EB-9B25A98B82A5}" destId="{DB61C293-11C7-4B0E-9E3E-790F506A5BB4}" srcOrd="0" destOrd="0" presId="urn:microsoft.com/office/officeart/2005/8/layout/vList2"/>
    <dgm:cxn modelId="{7F1C158C-3EC8-4D03-B6E7-F8049D14E70B}" type="presOf" srcId="{E4753EFA-CD12-4311-86F9-C6DE14577C7C}" destId="{9FCE45C3-281E-4222-AB38-72AA17DB682E}" srcOrd="0" destOrd="0" presId="urn:microsoft.com/office/officeart/2005/8/layout/vList2"/>
    <dgm:cxn modelId="{2143E292-11C5-4A34-8A3B-7C9AC156A4D2}" srcId="{A6D97369-495B-4172-8167-4A92586BCF82}" destId="{9FD613C3-832B-48C2-81F7-0D801A6C7115}" srcOrd="0" destOrd="0" parTransId="{BC5D992D-D2BC-4795-AB22-CFB2FDE89C0A}" sibTransId="{69BDFFA6-F4EF-4C99-9665-07AC9142F5CF}"/>
    <dgm:cxn modelId="{935F3DDA-3CDC-4B13-A38F-B53027F12A2B}" type="presOf" srcId="{041230FE-8E67-4938-BC1D-B3CC466F3C98}" destId="{74230F73-B444-489C-83B0-38218FFCA37D}" srcOrd="0" destOrd="0" presId="urn:microsoft.com/office/officeart/2005/8/layout/vList2"/>
    <dgm:cxn modelId="{1E953BDB-4215-4743-B8E6-98B21625D6A5}" srcId="{A6D97369-495B-4172-8167-4A92586BCF82}" destId="{E4753EFA-CD12-4311-86F9-C6DE14577C7C}" srcOrd="1" destOrd="0" parTransId="{78E3CB12-5F1C-4B11-B68D-1ED933D5FDF9}" sibTransId="{BAE1823B-D3AE-445B-89EC-C7E4065DC36B}"/>
    <dgm:cxn modelId="{7C55A8E7-321E-4942-98CC-0C937B978591}" srcId="{A6D97369-495B-4172-8167-4A92586BCF82}" destId="{041230FE-8E67-4938-BC1D-B3CC466F3C98}" srcOrd="3" destOrd="0" parTransId="{C39AFC99-91C7-47DA-B855-2845E2059F3B}" sibTransId="{BA5923B4-2D67-4E06-A303-DD89C82BCEB0}"/>
    <dgm:cxn modelId="{E5DCF2FF-8C64-4C5B-873C-E51FE2B4C22F}" srcId="{A6D97369-495B-4172-8167-4A92586BCF82}" destId="{A2377AD7-8802-41E4-A5EB-9B25A98B82A5}" srcOrd="2" destOrd="0" parTransId="{C195424F-38F0-481C-8086-16119CFED749}" sibTransId="{121986BB-09F2-4260-B546-55B794386C3D}"/>
    <dgm:cxn modelId="{EAAA8F0D-376B-45DC-BF26-0DCCE447BF16}" type="presParOf" srcId="{98D188BA-BFF3-428F-93A5-8B9045B31957}" destId="{2B55FB7C-0415-4EA9-94E6-4130285D76CE}" srcOrd="0" destOrd="0" presId="urn:microsoft.com/office/officeart/2005/8/layout/vList2"/>
    <dgm:cxn modelId="{B0D2776D-B8A1-45E5-8869-2C80DF705EF9}" type="presParOf" srcId="{98D188BA-BFF3-428F-93A5-8B9045B31957}" destId="{856D9F8D-22B6-4C31-A134-90FBDC594455}" srcOrd="1" destOrd="0" presId="urn:microsoft.com/office/officeart/2005/8/layout/vList2"/>
    <dgm:cxn modelId="{AFD25375-FAA9-49AF-B2D7-344D47041E4C}" type="presParOf" srcId="{98D188BA-BFF3-428F-93A5-8B9045B31957}" destId="{9FCE45C3-281E-4222-AB38-72AA17DB682E}" srcOrd="2" destOrd="0" presId="urn:microsoft.com/office/officeart/2005/8/layout/vList2"/>
    <dgm:cxn modelId="{AB60370F-4C8B-45CB-85E1-F4E069586912}" type="presParOf" srcId="{98D188BA-BFF3-428F-93A5-8B9045B31957}" destId="{530451BA-4FD7-485D-BF22-5732BFA49968}" srcOrd="3" destOrd="0" presId="urn:microsoft.com/office/officeart/2005/8/layout/vList2"/>
    <dgm:cxn modelId="{22F563AC-C986-4D44-A9AC-E01586B71379}" type="presParOf" srcId="{98D188BA-BFF3-428F-93A5-8B9045B31957}" destId="{DB61C293-11C7-4B0E-9E3E-790F506A5BB4}" srcOrd="4" destOrd="0" presId="urn:microsoft.com/office/officeart/2005/8/layout/vList2"/>
    <dgm:cxn modelId="{6137479D-9B63-4FCF-A779-FE7B84FFCFDA}" type="presParOf" srcId="{98D188BA-BFF3-428F-93A5-8B9045B31957}" destId="{0955490F-2307-48A8-AF67-4C0889FA8DEC}" srcOrd="5" destOrd="0" presId="urn:microsoft.com/office/officeart/2005/8/layout/vList2"/>
    <dgm:cxn modelId="{7499AD92-D966-4382-8FC4-BE97E7B00A53}" type="presParOf" srcId="{98D188BA-BFF3-428F-93A5-8B9045B31957}" destId="{74230F73-B444-489C-83B0-38218FFCA37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575C24E-1166-4A3F-AFB9-E1DAC9B05CF1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49CB9EF-4DB2-4DCB-AFEF-4C6F5626E7DC}">
      <dgm:prSet/>
      <dgm:spPr/>
      <dgm:t>
        <a:bodyPr/>
        <a:lstStyle/>
        <a:p>
          <a:r>
            <a:rPr lang="nl-NL" dirty="0"/>
            <a:t>Leerling werkt aan vaardigheden</a:t>
          </a:r>
          <a:endParaRPr lang="en-US" dirty="0"/>
        </a:p>
      </dgm:t>
    </dgm:pt>
    <dgm:pt modelId="{A8195CD4-479A-44F3-9A36-B7841E3C3587}" type="parTrans" cxnId="{A4930F6F-D965-4F1C-9E2F-85FEF0D7642F}">
      <dgm:prSet/>
      <dgm:spPr/>
      <dgm:t>
        <a:bodyPr/>
        <a:lstStyle/>
        <a:p>
          <a:endParaRPr lang="en-US"/>
        </a:p>
      </dgm:t>
    </dgm:pt>
    <dgm:pt modelId="{409B4E09-311C-4403-BC0A-61B2F102E64E}" type="sibTrans" cxnId="{A4930F6F-D965-4F1C-9E2F-85FEF0D7642F}">
      <dgm:prSet/>
      <dgm:spPr/>
      <dgm:t>
        <a:bodyPr/>
        <a:lstStyle/>
        <a:p>
          <a:endParaRPr lang="en-US"/>
        </a:p>
      </dgm:t>
    </dgm:pt>
    <dgm:pt modelId="{107F945D-459A-4993-8872-CB2825616EB1}">
      <dgm:prSet/>
      <dgm:spPr/>
      <dgm:t>
        <a:bodyPr/>
        <a:lstStyle/>
        <a:p>
          <a:r>
            <a:rPr lang="nl-NL" dirty="0"/>
            <a:t>Maandag leerjaren 2,3,4,5,6 lesuur 3 en 4.</a:t>
          </a:r>
          <a:endParaRPr lang="en-US" dirty="0"/>
        </a:p>
      </dgm:t>
    </dgm:pt>
    <dgm:pt modelId="{8B0CD124-3FAF-444F-9E8E-746AB18E7201}" type="parTrans" cxnId="{FCB9E24E-9387-4F83-BE35-D68C38140527}">
      <dgm:prSet/>
      <dgm:spPr/>
      <dgm:t>
        <a:bodyPr/>
        <a:lstStyle/>
        <a:p>
          <a:endParaRPr lang="en-US"/>
        </a:p>
      </dgm:t>
    </dgm:pt>
    <dgm:pt modelId="{60CA74CA-1358-44EE-BC11-6B8C6C0DF30D}" type="sibTrans" cxnId="{FCB9E24E-9387-4F83-BE35-D68C38140527}">
      <dgm:prSet/>
      <dgm:spPr/>
      <dgm:t>
        <a:bodyPr/>
        <a:lstStyle/>
        <a:p>
          <a:endParaRPr lang="en-US"/>
        </a:p>
      </dgm:t>
    </dgm:pt>
    <dgm:pt modelId="{E41D4CF6-1249-4C48-95AB-6E662CD2FB3D}">
      <dgm:prSet/>
      <dgm:spPr/>
      <dgm:t>
        <a:bodyPr/>
        <a:lstStyle/>
        <a:p>
          <a:r>
            <a:rPr lang="nl-NL" dirty="0"/>
            <a:t>Eerste </a:t>
          </a:r>
          <a:r>
            <a:rPr lang="nl-NL" dirty="0" err="1"/>
            <a:t>jaars</a:t>
          </a:r>
          <a:r>
            <a:rPr lang="nl-NL" dirty="0"/>
            <a:t> basisvaardigheden</a:t>
          </a:r>
          <a:endParaRPr lang="en-US" dirty="0"/>
        </a:p>
      </dgm:t>
    </dgm:pt>
    <dgm:pt modelId="{5F49C08E-13C8-4AE4-8D8E-D8F52BD9E8C7}" type="parTrans" cxnId="{95A452DE-D962-44FB-8984-E4301385A444}">
      <dgm:prSet/>
      <dgm:spPr/>
      <dgm:t>
        <a:bodyPr/>
        <a:lstStyle/>
        <a:p>
          <a:endParaRPr lang="en-US"/>
        </a:p>
      </dgm:t>
    </dgm:pt>
    <dgm:pt modelId="{594199B2-23A0-4402-A8DC-B970538772C6}" type="sibTrans" cxnId="{95A452DE-D962-44FB-8984-E4301385A444}">
      <dgm:prSet/>
      <dgm:spPr/>
      <dgm:t>
        <a:bodyPr/>
        <a:lstStyle/>
        <a:p>
          <a:endParaRPr lang="en-US"/>
        </a:p>
      </dgm:t>
    </dgm:pt>
    <dgm:pt modelId="{19E1F89E-CADE-472E-9A66-EFB86B6A9CE8}">
      <dgm:prSet/>
      <dgm:spPr/>
      <dgm:t>
        <a:bodyPr/>
        <a:lstStyle/>
        <a:p>
          <a:r>
            <a:rPr lang="en-US" dirty="0"/>
            <a:t>Rest school VOM</a:t>
          </a:r>
        </a:p>
      </dgm:t>
    </dgm:pt>
    <dgm:pt modelId="{467F527B-41EC-4C79-9515-F10D555FAEA6}" type="parTrans" cxnId="{8846C813-53C9-4004-903E-8A94397C7093}">
      <dgm:prSet/>
      <dgm:spPr/>
      <dgm:t>
        <a:bodyPr/>
        <a:lstStyle/>
        <a:p>
          <a:endParaRPr lang="nl-NL"/>
        </a:p>
      </dgm:t>
    </dgm:pt>
    <dgm:pt modelId="{B9B98A12-FE99-4A39-8FA2-88BE00CB434D}" type="sibTrans" cxnId="{8846C813-53C9-4004-903E-8A94397C7093}">
      <dgm:prSet/>
      <dgm:spPr/>
      <dgm:t>
        <a:bodyPr/>
        <a:lstStyle/>
        <a:p>
          <a:endParaRPr lang="nl-NL"/>
        </a:p>
      </dgm:t>
    </dgm:pt>
    <dgm:pt modelId="{4D9603E2-C139-4AEF-8E60-B69F14465232}" type="pres">
      <dgm:prSet presAssocID="{9575C24E-1166-4A3F-AFB9-E1DAC9B05CF1}" presName="outerComposite" presStyleCnt="0">
        <dgm:presLayoutVars>
          <dgm:chMax val="5"/>
          <dgm:dir/>
          <dgm:resizeHandles val="exact"/>
        </dgm:presLayoutVars>
      </dgm:prSet>
      <dgm:spPr/>
    </dgm:pt>
    <dgm:pt modelId="{9E2D01BD-A661-4ABC-905E-AD01D69F9466}" type="pres">
      <dgm:prSet presAssocID="{9575C24E-1166-4A3F-AFB9-E1DAC9B05CF1}" presName="dummyMaxCanvas" presStyleCnt="0">
        <dgm:presLayoutVars/>
      </dgm:prSet>
      <dgm:spPr/>
    </dgm:pt>
    <dgm:pt modelId="{8D7890DB-2229-470E-994E-C869168A1776}" type="pres">
      <dgm:prSet presAssocID="{9575C24E-1166-4A3F-AFB9-E1DAC9B05CF1}" presName="FourNodes_1" presStyleLbl="node1" presStyleIdx="0" presStyleCnt="4">
        <dgm:presLayoutVars>
          <dgm:bulletEnabled val="1"/>
        </dgm:presLayoutVars>
      </dgm:prSet>
      <dgm:spPr/>
    </dgm:pt>
    <dgm:pt modelId="{3FF98D60-F3B8-4781-B611-0C34A0C90328}" type="pres">
      <dgm:prSet presAssocID="{9575C24E-1166-4A3F-AFB9-E1DAC9B05CF1}" presName="FourNodes_2" presStyleLbl="node1" presStyleIdx="1" presStyleCnt="4">
        <dgm:presLayoutVars>
          <dgm:bulletEnabled val="1"/>
        </dgm:presLayoutVars>
      </dgm:prSet>
      <dgm:spPr/>
    </dgm:pt>
    <dgm:pt modelId="{14424254-0BB5-4D45-A87B-DB30B5B581D2}" type="pres">
      <dgm:prSet presAssocID="{9575C24E-1166-4A3F-AFB9-E1DAC9B05CF1}" presName="FourNodes_3" presStyleLbl="node1" presStyleIdx="2" presStyleCnt="4">
        <dgm:presLayoutVars>
          <dgm:bulletEnabled val="1"/>
        </dgm:presLayoutVars>
      </dgm:prSet>
      <dgm:spPr/>
    </dgm:pt>
    <dgm:pt modelId="{5B04FAA7-7DC5-4922-B5D7-628CCA9992F3}" type="pres">
      <dgm:prSet presAssocID="{9575C24E-1166-4A3F-AFB9-E1DAC9B05CF1}" presName="FourNodes_4" presStyleLbl="node1" presStyleIdx="3" presStyleCnt="4">
        <dgm:presLayoutVars>
          <dgm:bulletEnabled val="1"/>
        </dgm:presLayoutVars>
      </dgm:prSet>
      <dgm:spPr/>
    </dgm:pt>
    <dgm:pt modelId="{3C78382A-E9CA-4C8F-AAB2-AA2432779851}" type="pres">
      <dgm:prSet presAssocID="{9575C24E-1166-4A3F-AFB9-E1DAC9B05CF1}" presName="FourConn_1-2" presStyleLbl="fgAccFollowNode1" presStyleIdx="0" presStyleCnt="3">
        <dgm:presLayoutVars>
          <dgm:bulletEnabled val="1"/>
        </dgm:presLayoutVars>
      </dgm:prSet>
      <dgm:spPr/>
    </dgm:pt>
    <dgm:pt modelId="{EF48CA27-9E79-4467-AC0C-1210B8AD35CE}" type="pres">
      <dgm:prSet presAssocID="{9575C24E-1166-4A3F-AFB9-E1DAC9B05CF1}" presName="FourConn_2-3" presStyleLbl="fgAccFollowNode1" presStyleIdx="1" presStyleCnt="3">
        <dgm:presLayoutVars>
          <dgm:bulletEnabled val="1"/>
        </dgm:presLayoutVars>
      </dgm:prSet>
      <dgm:spPr/>
    </dgm:pt>
    <dgm:pt modelId="{5AFAFF14-8EC4-4F1B-A228-40B872638B4D}" type="pres">
      <dgm:prSet presAssocID="{9575C24E-1166-4A3F-AFB9-E1DAC9B05CF1}" presName="FourConn_3-4" presStyleLbl="fgAccFollowNode1" presStyleIdx="2" presStyleCnt="3">
        <dgm:presLayoutVars>
          <dgm:bulletEnabled val="1"/>
        </dgm:presLayoutVars>
      </dgm:prSet>
      <dgm:spPr/>
    </dgm:pt>
    <dgm:pt modelId="{CAC6F56C-04D1-40E9-BA21-8AA7C12228CE}" type="pres">
      <dgm:prSet presAssocID="{9575C24E-1166-4A3F-AFB9-E1DAC9B05CF1}" presName="FourNodes_1_text" presStyleLbl="node1" presStyleIdx="3" presStyleCnt="4">
        <dgm:presLayoutVars>
          <dgm:bulletEnabled val="1"/>
        </dgm:presLayoutVars>
      </dgm:prSet>
      <dgm:spPr/>
    </dgm:pt>
    <dgm:pt modelId="{FC69D172-A66C-42B2-8678-D0437BE02E4A}" type="pres">
      <dgm:prSet presAssocID="{9575C24E-1166-4A3F-AFB9-E1DAC9B05CF1}" presName="FourNodes_2_text" presStyleLbl="node1" presStyleIdx="3" presStyleCnt="4">
        <dgm:presLayoutVars>
          <dgm:bulletEnabled val="1"/>
        </dgm:presLayoutVars>
      </dgm:prSet>
      <dgm:spPr/>
    </dgm:pt>
    <dgm:pt modelId="{398FA0C0-7E41-400B-97B1-3D5B1B42B302}" type="pres">
      <dgm:prSet presAssocID="{9575C24E-1166-4A3F-AFB9-E1DAC9B05CF1}" presName="FourNodes_3_text" presStyleLbl="node1" presStyleIdx="3" presStyleCnt="4">
        <dgm:presLayoutVars>
          <dgm:bulletEnabled val="1"/>
        </dgm:presLayoutVars>
      </dgm:prSet>
      <dgm:spPr/>
    </dgm:pt>
    <dgm:pt modelId="{1F3328B1-C8AD-4C1C-969A-7891D7299710}" type="pres">
      <dgm:prSet presAssocID="{9575C24E-1166-4A3F-AFB9-E1DAC9B05CF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1952D02-B75E-43DE-A558-FF16BC0F1D9B}" type="presOf" srcId="{B49CB9EF-4DB2-4DCB-AFEF-4C6F5626E7DC}" destId="{8D7890DB-2229-470E-994E-C869168A1776}" srcOrd="0" destOrd="0" presId="urn:microsoft.com/office/officeart/2005/8/layout/vProcess5"/>
    <dgm:cxn modelId="{A7FFDA0B-0BE6-4084-8A70-40EA8D51DA8D}" type="presOf" srcId="{19E1F89E-CADE-472E-9A66-EFB86B6A9CE8}" destId="{5B04FAA7-7DC5-4922-B5D7-628CCA9992F3}" srcOrd="0" destOrd="0" presId="urn:microsoft.com/office/officeart/2005/8/layout/vProcess5"/>
    <dgm:cxn modelId="{8846C813-53C9-4004-903E-8A94397C7093}" srcId="{9575C24E-1166-4A3F-AFB9-E1DAC9B05CF1}" destId="{19E1F89E-CADE-472E-9A66-EFB86B6A9CE8}" srcOrd="3" destOrd="0" parTransId="{467F527B-41EC-4C79-9515-F10D555FAEA6}" sibTransId="{B9B98A12-FE99-4A39-8FA2-88BE00CB434D}"/>
    <dgm:cxn modelId="{8E295E61-4685-4729-B255-4BDE291FFA85}" type="presOf" srcId="{9575C24E-1166-4A3F-AFB9-E1DAC9B05CF1}" destId="{4D9603E2-C139-4AEF-8E60-B69F14465232}" srcOrd="0" destOrd="0" presId="urn:microsoft.com/office/officeart/2005/8/layout/vProcess5"/>
    <dgm:cxn modelId="{4CFEBF65-4F45-4C09-83BD-1D526BD59B3C}" type="presOf" srcId="{E41D4CF6-1249-4C48-95AB-6E662CD2FB3D}" destId="{398FA0C0-7E41-400B-97B1-3D5B1B42B302}" srcOrd="1" destOrd="0" presId="urn:microsoft.com/office/officeart/2005/8/layout/vProcess5"/>
    <dgm:cxn modelId="{5CC7D169-00BD-4EA7-8EE6-9B040E7E83B5}" type="presOf" srcId="{B49CB9EF-4DB2-4DCB-AFEF-4C6F5626E7DC}" destId="{CAC6F56C-04D1-40E9-BA21-8AA7C12228CE}" srcOrd="1" destOrd="0" presId="urn:microsoft.com/office/officeart/2005/8/layout/vProcess5"/>
    <dgm:cxn modelId="{4A6EEF69-2ED9-4E5B-B9D0-7275AB38A64F}" type="presOf" srcId="{409B4E09-311C-4403-BC0A-61B2F102E64E}" destId="{3C78382A-E9CA-4C8F-AAB2-AA2432779851}" srcOrd="0" destOrd="0" presId="urn:microsoft.com/office/officeart/2005/8/layout/vProcess5"/>
    <dgm:cxn modelId="{FCB9E24E-9387-4F83-BE35-D68C38140527}" srcId="{9575C24E-1166-4A3F-AFB9-E1DAC9B05CF1}" destId="{107F945D-459A-4993-8872-CB2825616EB1}" srcOrd="1" destOrd="0" parTransId="{8B0CD124-3FAF-444F-9E8E-746AB18E7201}" sibTransId="{60CA74CA-1358-44EE-BC11-6B8C6C0DF30D}"/>
    <dgm:cxn modelId="{58FEF36E-2CB2-405B-8343-5C773AE17178}" type="presOf" srcId="{19E1F89E-CADE-472E-9A66-EFB86B6A9CE8}" destId="{1F3328B1-C8AD-4C1C-969A-7891D7299710}" srcOrd="1" destOrd="0" presId="urn:microsoft.com/office/officeart/2005/8/layout/vProcess5"/>
    <dgm:cxn modelId="{A4930F6F-D965-4F1C-9E2F-85FEF0D7642F}" srcId="{9575C24E-1166-4A3F-AFB9-E1DAC9B05CF1}" destId="{B49CB9EF-4DB2-4DCB-AFEF-4C6F5626E7DC}" srcOrd="0" destOrd="0" parTransId="{A8195CD4-479A-44F3-9A36-B7841E3C3587}" sibTransId="{409B4E09-311C-4403-BC0A-61B2F102E64E}"/>
    <dgm:cxn modelId="{B79E6098-0ABE-4BAB-A281-550D3BDAC418}" type="presOf" srcId="{594199B2-23A0-4402-A8DC-B970538772C6}" destId="{5AFAFF14-8EC4-4F1B-A228-40B872638B4D}" srcOrd="0" destOrd="0" presId="urn:microsoft.com/office/officeart/2005/8/layout/vProcess5"/>
    <dgm:cxn modelId="{50264D9A-4369-40D0-ADEB-C3D644F91343}" type="presOf" srcId="{60CA74CA-1358-44EE-BC11-6B8C6C0DF30D}" destId="{EF48CA27-9E79-4467-AC0C-1210B8AD35CE}" srcOrd="0" destOrd="0" presId="urn:microsoft.com/office/officeart/2005/8/layout/vProcess5"/>
    <dgm:cxn modelId="{2DA1B79D-AF8A-4643-9C38-F47633A566BF}" type="presOf" srcId="{107F945D-459A-4993-8872-CB2825616EB1}" destId="{FC69D172-A66C-42B2-8678-D0437BE02E4A}" srcOrd="1" destOrd="0" presId="urn:microsoft.com/office/officeart/2005/8/layout/vProcess5"/>
    <dgm:cxn modelId="{95A452DE-D962-44FB-8984-E4301385A444}" srcId="{9575C24E-1166-4A3F-AFB9-E1DAC9B05CF1}" destId="{E41D4CF6-1249-4C48-95AB-6E662CD2FB3D}" srcOrd="2" destOrd="0" parTransId="{5F49C08E-13C8-4AE4-8D8E-D8F52BD9E8C7}" sibTransId="{594199B2-23A0-4402-A8DC-B970538772C6}"/>
    <dgm:cxn modelId="{F2D331E6-14B2-4194-A55A-C3C0E21A95C5}" type="presOf" srcId="{E41D4CF6-1249-4C48-95AB-6E662CD2FB3D}" destId="{14424254-0BB5-4D45-A87B-DB30B5B581D2}" srcOrd="0" destOrd="0" presId="urn:microsoft.com/office/officeart/2005/8/layout/vProcess5"/>
    <dgm:cxn modelId="{99B2B1F5-6830-4C75-86E5-6EA1749120A3}" type="presOf" srcId="{107F945D-459A-4993-8872-CB2825616EB1}" destId="{3FF98D60-F3B8-4781-B611-0C34A0C90328}" srcOrd="0" destOrd="0" presId="urn:microsoft.com/office/officeart/2005/8/layout/vProcess5"/>
    <dgm:cxn modelId="{39C12B56-586D-4290-8926-6B1935661112}" type="presParOf" srcId="{4D9603E2-C139-4AEF-8E60-B69F14465232}" destId="{9E2D01BD-A661-4ABC-905E-AD01D69F9466}" srcOrd="0" destOrd="0" presId="urn:microsoft.com/office/officeart/2005/8/layout/vProcess5"/>
    <dgm:cxn modelId="{9D7C86F5-6F0E-4F38-8370-F6138EBE200D}" type="presParOf" srcId="{4D9603E2-C139-4AEF-8E60-B69F14465232}" destId="{8D7890DB-2229-470E-994E-C869168A1776}" srcOrd="1" destOrd="0" presId="urn:microsoft.com/office/officeart/2005/8/layout/vProcess5"/>
    <dgm:cxn modelId="{65C9E042-1634-42AA-B35C-98C7C30B12C4}" type="presParOf" srcId="{4D9603E2-C139-4AEF-8E60-B69F14465232}" destId="{3FF98D60-F3B8-4781-B611-0C34A0C90328}" srcOrd="2" destOrd="0" presId="urn:microsoft.com/office/officeart/2005/8/layout/vProcess5"/>
    <dgm:cxn modelId="{B3CE099E-5528-4556-8325-C6630DDA048F}" type="presParOf" srcId="{4D9603E2-C139-4AEF-8E60-B69F14465232}" destId="{14424254-0BB5-4D45-A87B-DB30B5B581D2}" srcOrd="3" destOrd="0" presId="urn:microsoft.com/office/officeart/2005/8/layout/vProcess5"/>
    <dgm:cxn modelId="{0D28601F-9B1C-4EEB-A809-673980DF431B}" type="presParOf" srcId="{4D9603E2-C139-4AEF-8E60-B69F14465232}" destId="{5B04FAA7-7DC5-4922-B5D7-628CCA9992F3}" srcOrd="4" destOrd="0" presId="urn:microsoft.com/office/officeart/2005/8/layout/vProcess5"/>
    <dgm:cxn modelId="{44ED36C1-A529-44D1-8DEE-6BB7AFAEA941}" type="presParOf" srcId="{4D9603E2-C139-4AEF-8E60-B69F14465232}" destId="{3C78382A-E9CA-4C8F-AAB2-AA2432779851}" srcOrd="5" destOrd="0" presId="urn:microsoft.com/office/officeart/2005/8/layout/vProcess5"/>
    <dgm:cxn modelId="{90DAB24F-159A-48B0-9FDC-8E8DC08B9CD4}" type="presParOf" srcId="{4D9603E2-C139-4AEF-8E60-B69F14465232}" destId="{EF48CA27-9E79-4467-AC0C-1210B8AD35CE}" srcOrd="6" destOrd="0" presId="urn:microsoft.com/office/officeart/2005/8/layout/vProcess5"/>
    <dgm:cxn modelId="{4EC48B77-9D73-4879-B95E-E6F43ACEBBD9}" type="presParOf" srcId="{4D9603E2-C139-4AEF-8E60-B69F14465232}" destId="{5AFAFF14-8EC4-4F1B-A228-40B872638B4D}" srcOrd="7" destOrd="0" presId="urn:microsoft.com/office/officeart/2005/8/layout/vProcess5"/>
    <dgm:cxn modelId="{E32ECD97-27FB-43A6-8C54-F77010F8A2ED}" type="presParOf" srcId="{4D9603E2-C139-4AEF-8E60-B69F14465232}" destId="{CAC6F56C-04D1-40E9-BA21-8AA7C12228CE}" srcOrd="8" destOrd="0" presId="urn:microsoft.com/office/officeart/2005/8/layout/vProcess5"/>
    <dgm:cxn modelId="{2CE1A71A-802B-471E-B689-B8377AF62BC1}" type="presParOf" srcId="{4D9603E2-C139-4AEF-8E60-B69F14465232}" destId="{FC69D172-A66C-42B2-8678-D0437BE02E4A}" srcOrd="9" destOrd="0" presId="urn:microsoft.com/office/officeart/2005/8/layout/vProcess5"/>
    <dgm:cxn modelId="{80DC35DA-AC00-44BF-816A-E07C7C5142B6}" type="presParOf" srcId="{4D9603E2-C139-4AEF-8E60-B69F14465232}" destId="{398FA0C0-7E41-400B-97B1-3D5B1B42B302}" srcOrd="10" destOrd="0" presId="urn:microsoft.com/office/officeart/2005/8/layout/vProcess5"/>
    <dgm:cxn modelId="{8CE9A031-AD30-4438-836B-659590C8801C}" type="presParOf" srcId="{4D9603E2-C139-4AEF-8E60-B69F14465232}" destId="{1F3328B1-C8AD-4C1C-969A-7891D729971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C3273-F0C1-46BE-889D-88F058422AA1}">
      <dsp:nvSpPr>
        <dsp:cNvPr id="0" name=""/>
        <dsp:cNvSpPr/>
      </dsp:nvSpPr>
      <dsp:spPr>
        <a:xfrm>
          <a:off x="53" y="31504"/>
          <a:ext cx="5106412" cy="777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School voor speciaal onderwijs, </a:t>
          </a:r>
          <a:endParaRPr lang="en-US" sz="2700" kern="1200"/>
        </a:p>
      </dsp:txBody>
      <dsp:txXfrm>
        <a:off x="53" y="31504"/>
        <a:ext cx="5106412" cy="777600"/>
      </dsp:txXfrm>
    </dsp:sp>
    <dsp:sp modelId="{1C93FE7C-D415-4469-B5DC-A4F90356B723}">
      <dsp:nvSpPr>
        <dsp:cNvPr id="0" name=""/>
        <dsp:cNvSpPr/>
      </dsp:nvSpPr>
      <dsp:spPr>
        <a:xfrm>
          <a:off x="53" y="809104"/>
          <a:ext cx="5106412" cy="284879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700" kern="1200" err="1"/>
            <a:t>lln</a:t>
          </a:r>
          <a:r>
            <a:rPr lang="nl-NL" sz="2700" kern="1200"/>
            <a:t> kiezen niet voor deze school. Dus onderwijsaanbod moet divers zijn met keuzes.</a:t>
          </a:r>
          <a:endParaRPr lang="en-US" sz="2700" kern="1200"/>
        </a:p>
      </dsp:txBody>
      <dsp:txXfrm>
        <a:off x="53" y="809104"/>
        <a:ext cx="5106412" cy="2848795"/>
      </dsp:txXfrm>
    </dsp:sp>
    <dsp:sp modelId="{E23BF9B0-6689-4651-A274-FFB9D589894E}">
      <dsp:nvSpPr>
        <dsp:cNvPr id="0" name=""/>
        <dsp:cNvSpPr/>
      </dsp:nvSpPr>
      <dsp:spPr>
        <a:xfrm>
          <a:off x="5821363" y="31504"/>
          <a:ext cx="5106412" cy="777600"/>
        </a:xfrm>
        <a:prstGeom prst="rect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accent2">
              <a:hueOff val="6366461"/>
              <a:satOff val="10800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Geschiedenis waarin geleerd: </a:t>
          </a:r>
          <a:endParaRPr lang="en-US" sz="2700" kern="1200"/>
        </a:p>
      </dsp:txBody>
      <dsp:txXfrm>
        <a:off x="5821363" y="31504"/>
        <a:ext cx="5106412" cy="777600"/>
      </dsp:txXfrm>
    </dsp:sp>
    <dsp:sp modelId="{5B493C52-5BF9-4ACF-A30A-8DE167B99980}">
      <dsp:nvSpPr>
        <dsp:cNvPr id="0" name=""/>
        <dsp:cNvSpPr/>
      </dsp:nvSpPr>
      <dsp:spPr>
        <a:xfrm>
          <a:off x="5821363" y="809104"/>
          <a:ext cx="5106412" cy="2848795"/>
        </a:xfrm>
        <a:prstGeom prst="rect">
          <a:avLst/>
        </a:prstGeom>
        <a:solidFill>
          <a:schemeClr val="accent2">
            <a:tint val="40000"/>
            <a:alpha val="90000"/>
            <a:hueOff val="6276057"/>
            <a:satOff val="9776"/>
            <a:lumOff val="56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276057"/>
              <a:satOff val="9776"/>
              <a:lumOff val="5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700" kern="1200"/>
            <a:t>niet alleen diploma, ook leren leven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err="1"/>
            <a:t>Voorbereiden</a:t>
          </a:r>
          <a:r>
            <a:rPr lang="en-US" sz="2700" kern="1200"/>
            <a:t> op de </a:t>
          </a:r>
          <a:r>
            <a:rPr lang="en-US" sz="2700" kern="1200" err="1"/>
            <a:t>maatschappij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err="1"/>
            <a:t>Maatwerk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err="1"/>
            <a:t>Soorten</a:t>
          </a:r>
          <a:r>
            <a:rPr lang="en-US" sz="2700" kern="1200"/>
            <a:t> </a:t>
          </a:r>
          <a:r>
            <a:rPr lang="en-US" sz="2700" kern="1200" err="1"/>
            <a:t>doelen</a:t>
          </a:r>
          <a:endParaRPr lang="en-US" sz="2700" kern="1200"/>
        </a:p>
      </dsp:txBody>
      <dsp:txXfrm>
        <a:off x="5821363" y="809104"/>
        <a:ext cx="5106412" cy="284879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5FB7C-0415-4EA9-94E6-4130285D76CE}">
      <dsp:nvSpPr>
        <dsp:cNvPr id="0" name=""/>
        <dsp:cNvSpPr/>
      </dsp:nvSpPr>
      <dsp:spPr>
        <a:xfrm>
          <a:off x="0" y="681338"/>
          <a:ext cx="6207841" cy="743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dirty="0"/>
            <a:t>Uiterlijk donderdag:</a:t>
          </a:r>
          <a:endParaRPr lang="en-US" sz="3100" kern="1200" dirty="0"/>
        </a:p>
      </dsp:txBody>
      <dsp:txXfrm>
        <a:off x="36296" y="717634"/>
        <a:ext cx="6135249" cy="670943"/>
      </dsp:txXfrm>
    </dsp:sp>
    <dsp:sp modelId="{9FCE45C3-281E-4222-AB38-72AA17DB682E}">
      <dsp:nvSpPr>
        <dsp:cNvPr id="0" name=""/>
        <dsp:cNvSpPr/>
      </dsp:nvSpPr>
      <dsp:spPr>
        <a:xfrm>
          <a:off x="0" y="1514153"/>
          <a:ext cx="6207841" cy="743535"/>
        </a:xfrm>
        <a:prstGeom prst="roundRect">
          <a:avLst/>
        </a:prstGeom>
        <a:solidFill>
          <a:schemeClr val="accent2">
            <a:hueOff val="-498959"/>
            <a:satOff val="-225"/>
            <a:lumOff val="23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dirty="0"/>
            <a:t>ontvangt u de zelfevaluatielijst</a:t>
          </a:r>
          <a:endParaRPr lang="en-US" sz="3100" kern="1200" dirty="0"/>
        </a:p>
      </dsp:txBody>
      <dsp:txXfrm>
        <a:off x="36296" y="1550449"/>
        <a:ext cx="6135249" cy="670943"/>
      </dsp:txXfrm>
    </dsp:sp>
    <dsp:sp modelId="{DB61C293-11C7-4B0E-9E3E-790F506A5BB4}">
      <dsp:nvSpPr>
        <dsp:cNvPr id="0" name=""/>
        <dsp:cNvSpPr/>
      </dsp:nvSpPr>
      <dsp:spPr>
        <a:xfrm>
          <a:off x="0" y="2346968"/>
          <a:ext cx="6207841" cy="743535"/>
        </a:xfrm>
        <a:prstGeom prst="roundRect">
          <a:avLst/>
        </a:prstGeom>
        <a:solidFill>
          <a:schemeClr val="accent2">
            <a:hueOff val="-997917"/>
            <a:satOff val="-449"/>
            <a:lumOff val="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dirty="0"/>
            <a:t>Vul samen met zoon/ dochter in</a:t>
          </a:r>
          <a:endParaRPr lang="en-US" sz="3100" kern="1200" dirty="0"/>
        </a:p>
      </dsp:txBody>
      <dsp:txXfrm>
        <a:off x="36296" y="2383264"/>
        <a:ext cx="6135249" cy="670943"/>
      </dsp:txXfrm>
    </dsp:sp>
    <dsp:sp modelId="{74230F73-B444-489C-83B0-38218FFCA37D}">
      <dsp:nvSpPr>
        <dsp:cNvPr id="0" name=""/>
        <dsp:cNvSpPr/>
      </dsp:nvSpPr>
      <dsp:spPr>
        <a:xfrm>
          <a:off x="0" y="3179783"/>
          <a:ext cx="6207841" cy="743535"/>
        </a:xfrm>
        <a:prstGeom prst="roundRect">
          <a:avLst/>
        </a:prstGeom>
        <a:solidFill>
          <a:schemeClr val="accent2">
            <a:hueOff val="-1496876"/>
            <a:satOff val="-674"/>
            <a:lumOff val="70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dirty="0"/>
            <a:t>Graag voor 20 september</a:t>
          </a:r>
          <a:endParaRPr lang="en-US" sz="3100" kern="1200" dirty="0"/>
        </a:p>
      </dsp:txBody>
      <dsp:txXfrm>
        <a:off x="36296" y="3216079"/>
        <a:ext cx="6135249" cy="6709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08285-CA17-4899-BB9B-825F01DDD6A0}">
      <dsp:nvSpPr>
        <dsp:cNvPr id="0" name=""/>
        <dsp:cNvSpPr/>
      </dsp:nvSpPr>
      <dsp:spPr>
        <a:xfrm>
          <a:off x="0" y="5890"/>
          <a:ext cx="10927829" cy="8394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500" kern="1200"/>
            <a:t>Leerlingen kiezen (ook) eigen, persoonlijke doelen</a:t>
          </a:r>
          <a:endParaRPr lang="en-US" sz="3500" kern="1200"/>
        </a:p>
      </dsp:txBody>
      <dsp:txXfrm>
        <a:off x="40980" y="46870"/>
        <a:ext cx="10845869" cy="757514"/>
      </dsp:txXfrm>
    </dsp:sp>
    <dsp:sp modelId="{7B6D1D9A-6A34-4E94-A4DB-970294A1BA61}">
      <dsp:nvSpPr>
        <dsp:cNvPr id="0" name=""/>
        <dsp:cNvSpPr/>
      </dsp:nvSpPr>
      <dsp:spPr>
        <a:xfrm>
          <a:off x="0" y="845365"/>
          <a:ext cx="10927829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959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2700" kern="1200"/>
            <a:t>Zelfevaluatielijst: doel van deze avond</a:t>
          </a:r>
          <a:endParaRPr lang="en-US" sz="2700" kern="1200"/>
        </a:p>
      </dsp:txBody>
      <dsp:txXfrm>
        <a:off x="0" y="845365"/>
        <a:ext cx="10927829" cy="579600"/>
      </dsp:txXfrm>
    </dsp:sp>
    <dsp:sp modelId="{59833192-C99C-4D56-A659-2DBE2A6E0BE8}">
      <dsp:nvSpPr>
        <dsp:cNvPr id="0" name=""/>
        <dsp:cNvSpPr/>
      </dsp:nvSpPr>
      <dsp:spPr>
        <a:xfrm>
          <a:off x="0" y="1424965"/>
          <a:ext cx="10927829" cy="839474"/>
        </a:xfrm>
        <a:prstGeom prst="roundRect">
          <a:avLst/>
        </a:prstGeom>
        <a:solidFill>
          <a:schemeClr val="accent2">
            <a:hueOff val="3183231"/>
            <a:satOff val="5400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500" kern="1200"/>
            <a:t>Leerlingen kiezen hoe ze aan die doelen werken</a:t>
          </a:r>
          <a:endParaRPr lang="en-US" sz="3500" kern="1200"/>
        </a:p>
      </dsp:txBody>
      <dsp:txXfrm>
        <a:off x="40980" y="1465945"/>
        <a:ext cx="10845869" cy="757514"/>
      </dsp:txXfrm>
    </dsp:sp>
    <dsp:sp modelId="{CE0E9437-2606-4EA1-A774-78002C5355F3}">
      <dsp:nvSpPr>
        <dsp:cNvPr id="0" name=""/>
        <dsp:cNvSpPr/>
      </dsp:nvSpPr>
      <dsp:spPr>
        <a:xfrm>
          <a:off x="0" y="2264440"/>
          <a:ext cx="10927829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959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2700" kern="1200"/>
            <a:t>VOM, stage, TTD, </a:t>
          </a:r>
          <a:r>
            <a:rPr lang="nl-NL" sz="2700" kern="1200" err="1"/>
            <a:t>vaklessen</a:t>
          </a:r>
          <a:r>
            <a:rPr lang="nl-NL" sz="2700" kern="1200"/>
            <a:t>, </a:t>
          </a:r>
          <a:r>
            <a:rPr lang="nl-NL" sz="2700" kern="1200" err="1"/>
            <a:t>Flexlessen</a:t>
          </a:r>
          <a:r>
            <a:rPr lang="nl-NL" sz="2700" kern="1200"/>
            <a:t>, gesprekken, . . . </a:t>
          </a:r>
          <a:endParaRPr lang="en-US" sz="2700" kern="1200"/>
        </a:p>
      </dsp:txBody>
      <dsp:txXfrm>
        <a:off x="0" y="2264440"/>
        <a:ext cx="10927829" cy="579600"/>
      </dsp:txXfrm>
    </dsp:sp>
    <dsp:sp modelId="{B32E4238-1827-43CA-BFCF-FE9043DE2648}">
      <dsp:nvSpPr>
        <dsp:cNvPr id="0" name=""/>
        <dsp:cNvSpPr/>
      </dsp:nvSpPr>
      <dsp:spPr>
        <a:xfrm>
          <a:off x="0" y="2844039"/>
          <a:ext cx="10927829" cy="839474"/>
        </a:xfrm>
        <a:prstGeom prst="roundRect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500" kern="1200"/>
            <a:t>Begeleid door coach (en vakleerkrachten)</a:t>
          </a:r>
          <a:endParaRPr lang="en-US" sz="3500" kern="1200"/>
        </a:p>
      </dsp:txBody>
      <dsp:txXfrm>
        <a:off x="40980" y="2885019"/>
        <a:ext cx="10845869" cy="7575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47E47-F8B6-4921-8438-4334311A6176}">
      <dsp:nvSpPr>
        <dsp:cNvPr id="0" name=""/>
        <dsp:cNvSpPr/>
      </dsp:nvSpPr>
      <dsp:spPr>
        <a:xfrm>
          <a:off x="7805" y="857968"/>
          <a:ext cx="2333006" cy="13998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Leerling kiest doelen met u</a:t>
          </a:r>
          <a:endParaRPr lang="en-US" sz="2000" kern="1200" dirty="0"/>
        </a:p>
      </dsp:txBody>
      <dsp:txXfrm>
        <a:off x="48804" y="898967"/>
        <a:ext cx="2251008" cy="1317805"/>
      </dsp:txXfrm>
    </dsp:sp>
    <dsp:sp modelId="{294F22B9-E1B5-4546-8D74-E19F19230B5D}">
      <dsp:nvSpPr>
        <dsp:cNvPr id="0" name=""/>
        <dsp:cNvSpPr/>
      </dsp:nvSpPr>
      <dsp:spPr>
        <a:xfrm>
          <a:off x="2546116" y="1268577"/>
          <a:ext cx="494597" cy="5785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546116" y="1384294"/>
        <a:ext cx="346218" cy="347151"/>
      </dsp:txXfrm>
    </dsp:sp>
    <dsp:sp modelId="{41F466E5-9FDC-44FE-A308-D17690F3D94E}">
      <dsp:nvSpPr>
        <dsp:cNvPr id="0" name=""/>
        <dsp:cNvSpPr/>
      </dsp:nvSpPr>
      <dsp:spPr>
        <a:xfrm>
          <a:off x="3274014" y="857968"/>
          <a:ext cx="2333006" cy="13998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Mentoren</a:t>
          </a:r>
          <a:r>
            <a:rPr lang="en-US" sz="2000" kern="1200" dirty="0"/>
            <a:t> </a:t>
          </a:r>
          <a:r>
            <a:rPr lang="en-US" sz="2000" kern="1200" dirty="0" err="1"/>
            <a:t>verwerken</a:t>
          </a:r>
          <a:r>
            <a:rPr lang="en-US" sz="2000" kern="1200" dirty="0"/>
            <a:t> </a:t>
          </a:r>
          <a:r>
            <a:rPr lang="en-US" sz="2000" kern="1200" dirty="0" err="1"/>
            <a:t>doelen</a:t>
          </a:r>
          <a:r>
            <a:rPr lang="en-US" sz="2000" kern="1200" dirty="0"/>
            <a:t> OPP / HD (21-9)</a:t>
          </a:r>
        </a:p>
      </dsp:txBody>
      <dsp:txXfrm>
        <a:off x="3315013" y="898967"/>
        <a:ext cx="2251008" cy="1317805"/>
      </dsp:txXfrm>
    </dsp:sp>
    <dsp:sp modelId="{9FD16C79-8428-4EE5-87B4-2D2B65EAE27A}">
      <dsp:nvSpPr>
        <dsp:cNvPr id="0" name=""/>
        <dsp:cNvSpPr/>
      </dsp:nvSpPr>
      <dsp:spPr>
        <a:xfrm>
          <a:off x="5812325" y="1268577"/>
          <a:ext cx="494597" cy="5785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/>
        </a:p>
      </dsp:txBody>
      <dsp:txXfrm>
        <a:off x="5812325" y="1384294"/>
        <a:ext cx="346218" cy="347151"/>
      </dsp:txXfrm>
    </dsp:sp>
    <dsp:sp modelId="{30EB9B20-8842-4177-8202-F2A2A3EE81EC}">
      <dsp:nvSpPr>
        <dsp:cNvPr id="0" name=""/>
        <dsp:cNvSpPr/>
      </dsp:nvSpPr>
      <dsp:spPr>
        <a:xfrm>
          <a:off x="6540223" y="857968"/>
          <a:ext cx="2333006" cy="13998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Coach begeleidt uw  zoon/dochter</a:t>
          </a:r>
          <a:endParaRPr lang="en-US" sz="2000" kern="1200" dirty="0"/>
        </a:p>
      </dsp:txBody>
      <dsp:txXfrm>
        <a:off x="6581222" y="898967"/>
        <a:ext cx="2251008" cy="13178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B6353-5589-42F8-AF8A-7AEF20DF7292}">
      <dsp:nvSpPr>
        <dsp:cNvPr id="0" name=""/>
        <dsp:cNvSpPr/>
      </dsp:nvSpPr>
      <dsp:spPr>
        <a:xfrm>
          <a:off x="3173488" y="3205655"/>
          <a:ext cx="799105" cy="761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9552" y="0"/>
              </a:lnTo>
              <a:lnTo>
                <a:pt x="399552" y="761343"/>
              </a:lnTo>
              <a:lnTo>
                <a:pt x="799105" y="76134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3545448" y="3558733"/>
        <a:ext cx="55186" cy="55186"/>
      </dsp:txXfrm>
    </dsp:sp>
    <dsp:sp modelId="{E39AF393-9532-4F9C-99F4-C7A2214878F6}">
      <dsp:nvSpPr>
        <dsp:cNvPr id="0" name=""/>
        <dsp:cNvSpPr/>
      </dsp:nvSpPr>
      <dsp:spPr>
        <a:xfrm>
          <a:off x="3173488" y="2444311"/>
          <a:ext cx="799105" cy="761343"/>
        </a:xfrm>
        <a:custGeom>
          <a:avLst/>
          <a:gdLst/>
          <a:ahLst/>
          <a:cxnLst/>
          <a:rect l="0" t="0" r="0" b="0"/>
          <a:pathLst>
            <a:path>
              <a:moveTo>
                <a:pt x="0" y="761343"/>
              </a:moveTo>
              <a:lnTo>
                <a:pt x="399552" y="761343"/>
              </a:lnTo>
              <a:lnTo>
                <a:pt x="399552" y="0"/>
              </a:lnTo>
              <a:lnTo>
                <a:pt x="799105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3545448" y="2797390"/>
        <a:ext cx="55186" cy="55186"/>
      </dsp:txXfrm>
    </dsp:sp>
    <dsp:sp modelId="{9378813E-CC09-4B72-9701-A640EFAAD5C6}">
      <dsp:nvSpPr>
        <dsp:cNvPr id="0" name=""/>
        <dsp:cNvSpPr/>
      </dsp:nvSpPr>
      <dsp:spPr>
        <a:xfrm rot="16200000">
          <a:off x="-641241" y="2596580"/>
          <a:ext cx="6411310" cy="1218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300" kern="1200" dirty="0"/>
            <a:t>Vakoverstijgende doelen</a:t>
          </a:r>
        </a:p>
      </dsp:txBody>
      <dsp:txXfrm>
        <a:off x="-641241" y="2596580"/>
        <a:ext cx="6411310" cy="1218148"/>
      </dsp:txXfrm>
    </dsp:sp>
    <dsp:sp modelId="{A612AB5B-29E5-4A3C-ABC3-1807DFAD7894}">
      <dsp:nvSpPr>
        <dsp:cNvPr id="0" name=""/>
        <dsp:cNvSpPr/>
      </dsp:nvSpPr>
      <dsp:spPr>
        <a:xfrm>
          <a:off x="3972594" y="1835237"/>
          <a:ext cx="3995528" cy="12181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100" kern="1200" dirty="0"/>
            <a:t>Leerjaar 1</a:t>
          </a:r>
        </a:p>
      </dsp:txBody>
      <dsp:txXfrm>
        <a:off x="3972594" y="1835237"/>
        <a:ext cx="3995528" cy="1218148"/>
      </dsp:txXfrm>
    </dsp:sp>
    <dsp:sp modelId="{FB663EA6-53F1-45CA-9281-09B9B8C95C3C}">
      <dsp:nvSpPr>
        <dsp:cNvPr id="0" name=""/>
        <dsp:cNvSpPr/>
      </dsp:nvSpPr>
      <dsp:spPr>
        <a:xfrm>
          <a:off x="3972594" y="3357923"/>
          <a:ext cx="3995528" cy="12181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100" kern="1200" dirty="0"/>
            <a:t>Rest van de school</a:t>
          </a:r>
        </a:p>
      </dsp:txBody>
      <dsp:txXfrm>
        <a:off x="3972594" y="3357923"/>
        <a:ext cx="3995528" cy="12181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298D5-A033-4050-A47F-BD11CB73C659}">
      <dsp:nvSpPr>
        <dsp:cNvPr id="0" name=""/>
        <dsp:cNvSpPr/>
      </dsp:nvSpPr>
      <dsp:spPr>
        <a:xfrm>
          <a:off x="5520842" y="3858824"/>
          <a:ext cx="733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33554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5869280" y="3886205"/>
        <a:ext cx="36677" cy="36677"/>
      </dsp:txXfrm>
    </dsp:sp>
    <dsp:sp modelId="{215B6353-5589-42F8-AF8A-7AEF20DF7292}">
      <dsp:nvSpPr>
        <dsp:cNvPr id="0" name=""/>
        <dsp:cNvSpPr/>
      </dsp:nvSpPr>
      <dsp:spPr>
        <a:xfrm>
          <a:off x="1119518" y="3205655"/>
          <a:ext cx="733554" cy="698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6777" y="0"/>
              </a:lnTo>
              <a:lnTo>
                <a:pt x="366777" y="698889"/>
              </a:lnTo>
              <a:lnTo>
                <a:pt x="733554" y="69888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1460965" y="3529769"/>
        <a:ext cx="50659" cy="50659"/>
      </dsp:txXfrm>
    </dsp:sp>
    <dsp:sp modelId="{01234B7D-05AB-4088-8496-FE4C3D6DB1FF}">
      <dsp:nvSpPr>
        <dsp:cNvPr id="0" name=""/>
        <dsp:cNvSpPr/>
      </dsp:nvSpPr>
      <dsp:spPr>
        <a:xfrm>
          <a:off x="5520842" y="2461045"/>
          <a:ext cx="733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33554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5869280" y="2488427"/>
        <a:ext cx="36677" cy="36677"/>
      </dsp:txXfrm>
    </dsp:sp>
    <dsp:sp modelId="{E39AF393-9532-4F9C-99F4-C7A2214878F6}">
      <dsp:nvSpPr>
        <dsp:cNvPr id="0" name=""/>
        <dsp:cNvSpPr/>
      </dsp:nvSpPr>
      <dsp:spPr>
        <a:xfrm>
          <a:off x="1119518" y="2506765"/>
          <a:ext cx="733554" cy="698889"/>
        </a:xfrm>
        <a:custGeom>
          <a:avLst/>
          <a:gdLst/>
          <a:ahLst/>
          <a:cxnLst/>
          <a:rect l="0" t="0" r="0" b="0"/>
          <a:pathLst>
            <a:path>
              <a:moveTo>
                <a:pt x="0" y="698889"/>
              </a:moveTo>
              <a:lnTo>
                <a:pt x="366777" y="698889"/>
              </a:lnTo>
              <a:lnTo>
                <a:pt x="366777" y="0"/>
              </a:lnTo>
              <a:lnTo>
                <a:pt x="733554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1460965" y="2830880"/>
        <a:ext cx="50659" cy="50659"/>
      </dsp:txXfrm>
    </dsp:sp>
    <dsp:sp modelId="{9378813E-CC09-4B72-9701-A640EFAAD5C6}">
      <dsp:nvSpPr>
        <dsp:cNvPr id="0" name=""/>
        <dsp:cNvSpPr/>
      </dsp:nvSpPr>
      <dsp:spPr>
        <a:xfrm rot="16200000">
          <a:off x="-2382284" y="2646543"/>
          <a:ext cx="5885382" cy="1118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/>
            <a:t>Vakoverstijgende doelen</a:t>
          </a:r>
        </a:p>
      </dsp:txBody>
      <dsp:txXfrm>
        <a:off x="-2382284" y="2646543"/>
        <a:ext cx="5885382" cy="1118222"/>
      </dsp:txXfrm>
    </dsp:sp>
    <dsp:sp modelId="{A612AB5B-29E5-4A3C-ABC3-1807DFAD7894}">
      <dsp:nvSpPr>
        <dsp:cNvPr id="0" name=""/>
        <dsp:cNvSpPr/>
      </dsp:nvSpPr>
      <dsp:spPr>
        <a:xfrm>
          <a:off x="1853072" y="1947654"/>
          <a:ext cx="3667770" cy="11182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Leerjaar 1</a:t>
          </a:r>
        </a:p>
      </dsp:txBody>
      <dsp:txXfrm>
        <a:off x="1853072" y="1947654"/>
        <a:ext cx="3667770" cy="1118222"/>
      </dsp:txXfrm>
    </dsp:sp>
    <dsp:sp modelId="{2BF624E2-5D44-442E-A5A1-F466A072A5A4}">
      <dsp:nvSpPr>
        <dsp:cNvPr id="0" name=""/>
        <dsp:cNvSpPr/>
      </dsp:nvSpPr>
      <dsp:spPr>
        <a:xfrm>
          <a:off x="6254396" y="1947654"/>
          <a:ext cx="3667770" cy="11182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Basisvaardigheden</a:t>
          </a:r>
        </a:p>
      </dsp:txBody>
      <dsp:txXfrm>
        <a:off x="6254396" y="1947654"/>
        <a:ext cx="3667770" cy="1118222"/>
      </dsp:txXfrm>
    </dsp:sp>
    <dsp:sp modelId="{FB663EA6-53F1-45CA-9281-09B9B8C95C3C}">
      <dsp:nvSpPr>
        <dsp:cNvPr id="0" name=""/>
        <dsp:cNvSpPr/>
      </dsp:nvSpPr>
      <dsp:spPr>
        <a:xfrm>
          <a:off x="1853072" y="3345432"/>
          <a:ext cx="3667770" cy="11182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Rest van de school</a:t>
          </a:r>
        </a:p>
      </dsp:txBody>
      <dsp:txXfrm>
        <a:off x="1853072" y="3345432"/>
        <a:ext cx="3667770" cy="1118222"/>
      </dsp:txXfrm>
    </dsp:sp>
    <dsp:sp modelId="{D2B88058-1F66-44E5-89B0-F8DD17D0EBEC}">
      <dsp:nvSpPr>
        <dsp:cNvPr id="0" name=""/>
        <dsp:cNvSpPr/>
      </dsp:nvSpPr>
      <dsp:spPr>
        <a:xfrm>
          <a:off x="6254396" y="3345432"/>
          <a:ext cx="3667770" cy="11182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VOM (Vakoverstijgende modules)</a:t>
          </a:r>
        </a:p>
      </dsp:txBody>
      <dsp:txXfrm>
        <a:off x="6254396" y="3345432"/>
        <a:ext cx="3667770" cy="11182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298D5-A033-4050-A47F-BD11CB73C659}">
      <dsp:nvSpPr>
        <dsp:cNvPr id="0" name=""/>
        <dsp:cNvSpPr/>
      </dsp:nvSpPr>
      <dsp:spPr>
        <a:xfrm>
          <a:off x="2783102" y="2502991"/>
          <a:ext cx="3695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9512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958620" y="2539474"/>
        <a:ext cx="18475" cy="18475"/>
      </dsp:txXfrm>
    </dsp:sp>
    <dsp:sp modelId="{215B6353-5589-42F8-AF8A-7AEF20DF7292}">
      <dsp:nvSpPr>
        <dsp:cNvPr id="0" name=""/>
        <dsp:cNvSpPr/>
      </dsp:nvSpPr>
      <dsp:spPr>
        <a:xfrm>
          <a:off x="566029" y="2196661"/>
          <a:ext cx="369512" cy="352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4756" y="0"/>
              </a:lnTo>
              <a:lnTo>
                <a:pt x="184756" y="352050"/>
              </a:lnTo>
              <a:lnTo>
                <a:pt x="369512" y="35205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738026" y="2359927"/>
        <a:ext cx="25518" cy="25518"/>
      </dsp:txXfrm>
    </dsp:sp>
    <dsp:sp modelId="{01234B7D-05AB-4088-8496-FE4C3D6DB1FF}">
      <dsp:nvSpPr>
        <dsp:cNvPr id="0" name=""/>
        <dsp:cNvSpPr/>
      </dsp:nvSpPr>
      <dsp:spPr>
        <a:xfrm>
          <a:off x="2783102" y="1798891"/>
          <a:ext cx="3695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9512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958620" y="1835373"/>
        <a:ext cx="18475" cy="18475"/>
      </dsp:txXfrm>
    </dsp:sp>
    <dsp:sp modelId="{E39AF393-9532-4F9C-99F4-C7A2214878F6}">
      <dsp:nvSpPr>
        <dsp:cNvPr id="0" name=""/>
        <dsp:cNvSpPr/>
      </dsp:nvSpPr>
      <dsp:spPr>
        <a:xfrm>
          <a:off x="566029" y="1844611"/>
          <a:ext cx="369512" cy="352050"/>
        </a:xfrm>
        <a:custGeom>
          <a:avLst/>
          <a:gdLst/>
          <a:ahLst/>
          <a:cxnLst/>
          <a:rect l="0" t="0" r="0" b="0"/>
          <a:pathLst>
            <a:path>
              <a:moveTo>
                <a:pt x="0" y="352050"/>
              </a:moveTo>
              <a:lnTo>
                <a:pt x="184756" y="352050"/>
              </a:lnTo>
              <a:lnTo>
                <a:pt x="184756" y="0"/>
              </a:lnTo>
              <a:lnTo>
                <a:pt x="369512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738026" y="2007877"/>
        <a:ext cx="25518" cy="25518"/>
      </dsp:txXfrm>
    </dsp:sp>
    <dsp:sp modelId="{9378813E-CC09-4B72-9701-A640EFAAD5C6}">
      <dsp:nvSpPr>
        <dsp:cNvPr id="0" name=""/>
        <dsp:cNvSpPr/>
      </dsp:nvSpPr>
      <dsp:spPr>
        <a:xfrm rot="16200000">
          <a:off x="-1197928" y="1915021"/>
          <a:ext cx="2964634" cy="563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Vakoverstijgende doelen</a:t>
          </a:r>
        </a:p>
      </dsp:txBody>
      <dsp:txXfrm>
        <a:off x="-1197928" y="1915021"/>
        <a:ext cx="2964634" cy="563280"/>
      </dsp:txXfrm>
    </dsp:sp>
    <dsp:sp modelId="{A612AB5B-29E5-4A3C-ABC3-1807DFAD7894}">
      <dsp:nvSpPr>
        <dsp:cNvPr id="0" name=""/>
        <dsp:cNvSpPr/>
      </dsp:nvSpPr>
      <dsp:spPr>
        <a:xfrm>
          <a:off x="935541" y="1562970"/>
          <a:ext cx="1847560" cy="5632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Leerjaar 1</a:t>
          </a:r>
        </a:p>
      </dsp:txBody>
      <dsp:txXfrm>
        <a:off x="935541" y="1562970"/>
        <a:ext cx="1847560" cy="563280"/>
      </dsp:txXfrm>
    </dsp:sp>
    <dsp:sp modelId="{2BF624E2-5D44-442E-A5A1-F466A072A5A4}">
      <dsp:nvSpPr>
        <dsp:cNvPr id="0" name=""/>
        <dsp:cNvSpPr/>
      </dsp:nvSpPr>
      <dsp:spPr>
        <a:xfrm>
          <a:off x="3152614" y="1562970"/>
          <a:ext cx="1847560" cy="5632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Basisvaardigheden</a:t>
          </a:r>
        </a:p>
      </dsp:txBody>
      <dsp:txXfrm>
        <a:off x="3152614" y="1562970"/>
        <a:ext cx="1847560" cy="563280"/>
      </dsp:txXfrm>
    </dsp:sp>
    <dsp:sp modelId="{FB663EA6-53F1-45CA-9281-09B9B8C95C3C}">
      <dsp:nvSpPr>
        <dsp:cNvPr id="0" name=""/>
        <dsp:cNvSpPr/>
      </dsp:nvSpPr>
      <dsp:spPr>
        <a:xfrm>
          <a:off x="935541" y="2267071"/>
          <a:ext cx="1847560" cy="5632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Rest van de school</a:t>
          </a:r>
        </a:p>
      </dsp:txBody>
      <dsp:txXfrm>
        <a:off x="935541" y="2267071"/>
        <a:ext cx="1847560" cy="563280"/>
      </dsp:txXfrm>
    </dsp:sp>
    <dsp:sp modelId="{D2B88058-1F66-44E5-89B0-F8DD17D0EBEC}">
      <dsp:nvSpPr>
        <dsp:cNvPr id="0" name=""/>
        <dsp:cNvSpPr/>
      </dsp:nvSpPr>
      <dsp:spPr>
        <a:xfrm>
          <a:off x="3152614" y="2267071"/>
          <a:ext cx="1847560" cy="5632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VOM (Vakoverstijgende modules)</a:t>
          </a:r>
        </a:p>
      </dsp:txBody>
      <dsp:txXfrm>
        <a:off x="3152614" y="2267071"/>
        <a:ext cx="1847560" cy="5632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298D5-A033-4050-A47F-BD11CB73C659}">
      <dsp:nvSpPr>
        <dsp:cNvPr id="0" name=""/>
        <dsp:cNvSpPr/>
      </dsp:nvSpPr>
      <dsp:spPr>
        <a:xfrm>
          <a:off x="2783102" y="2502991"/>
          <a:ext cx="3695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9512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958620" y="2539474"/>
        <a:ext cx="18475" cy="18475"/>
      </dsp:txXfrm>
    </dsp:sp>
    <dsp:sp modelId="{215B6353-5589-42F8-AF8A-7AEF20DF7292}">
      <dsp:nvSpPr>
        <dsp:cNvPr id="0" name=""/>
        <dsp:cNvSpPr/>
      </dsp:nvSpPr>
      <dsp:spPr>
        <a:xfrm>
          <a:off x="566029" y="2196661"/>
          <a:ext cx="369512" cy="352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4756" y="0"/>
              </a:lnTo>
              <a:lnTo>
                <a:pt x="184756" y="352050"/>
              </a:lnTo>
              <a:lnTo>
                <a:pt x="369512" y="35205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738026" y="2359927"/>
        <a:ext cx="25518" cy="25518"/>
      </dsp:txXfrm>
    </dsp:sp>
    <dsp:sp modelId="{01234B7D-05AB-4088-8496-FE4C3D6DB1FF}">
      <dsp:nvSpPr>
        <dsp:cNvPr id="0" name=""/>
        <dsp:cNvSpPr/>
      </dsp:nvSpPr>
      <dsp:spPr>
        <a:xfrm>
          <a:off x="2783102" y="1798891"/>
          <a:ext cx="3695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9512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958620" y="1835373"/>
        <a:ext cx="18475" cy="18475"/>
      </dsp:txXfrm>
    </dsp:sp>
    <dsp:sp modelId="{E39AF393-9532-4F9C-99F4-C7A2214878F6}">
      <dsp:nvSpPr>
        <dsp:cNvPr id="0" name=""/>
        <dsp:cNvSpPr/>
      </dsp:nvSpPr>
      <dsp:spPr>
        <a:xfrm>
          <a:off x="566029" y="1844611"/>
          <a:ext cx="369512" cy="352050"/>
        </a:xfrm>
        <a:custGeom>
          <a:avLst/>
          <a:gdLst/>
          <a:ahLst/>
          <a:cxnLst/>
          <a:rect l="0" t="0" r="0" b="0"/>
          <a:pathLst>
            <a:path>
              <a:moveTo>
                <a:pt x="0" y="352050"/>
              </a:moveTo>
              <a:lnTo>
                <a:pt x="184756" y="352050"/>
              </a:lnTo>
              <a:lnTo>
                <a:pt x="184756" y="0"/>
              </a:lnTo>
              <a:lnTo>
                <a:pt x="369512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738026" y="2007877"/>
        <a:ext cx="25518" cy="25518"/>
      </dsp:txXfrm>
    </dsp:sp>
    <dsp:sp modelId="{9378813E-CC09-4B72-9701-A640EFAAD5C6}">
      <dsp:nvSpPr>
        <dsp:cNvPr id="0" name=""/>
        <dsp:cNvSpPr/>
      </dsp:nvSpPr>
      <dsp:spPr>
        <a:xfrm rot="16200000">
          <a:off x="-1197928" y="1915021"/>
          <a:ext cx="2964634" cy="563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Vakoverstijgende doelen</a:t>
          </a:r>
        </a:p>
      </dsp:txBody>
      <dsp:txXfrm>
        <a:off x="-1197928" y="1915021"/>
        <a:ext cx="2964634" cy="563280"/>
      </dsp:txXfrm>
    </dsp:sp>
    <dsp:sp modelId="{A612AB5B-29E5-4A3C-ABC3-1807DFAD7894}">
      <dsp:nvSpPr>
        <dsp:cNvPr id="0" name=""/>
        <dsp:cNvSpPr/>
      </dsp:nvSpPr>
      <dsp:spPr>
        <a:xfrm>
          <a:off x="935541" y="1562970"/>
          <a:ext cx="1847560" cy="5632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Leerjaar 1</a:t>
          </a:r>
        </a:p>
      </dsp:txBody>
      <dsp:txXfrm>
        <a:off x="935541" y="1562970"/>
        <a:ext cx="1847560" cy="563280"/>
      </dsp:txXfrm>
    </dsp:sp>
    <dsp:sp modelId="{2BF624E2-5D44-442E-A5A1-F466A072A5A4}">
      <dsp:nvSpPr>
        <dsp:cNvPr id="0" name=""/>
        <dsp:cNvSpPr/>
      </dsp:nvSpPr>
      <dsp:spPr>
        <a:xfrm>
          <a:off x="3152614" y="1562970"/>
          <a:ext cx="1847560" cy="5632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Basisvaardigheden</a:t>
          </a:r>
        </a:p>
      </dsp:txBody>
      <dsp:txXfrm>
        <a:off x="3152614" y="1562970"/>
        <a:ext cx="1847560" cy="563280"/>
      </dsp:txXfrm>
    </dsp:sp>
    <dsp:sp modelId="{FB663EA6-53F1-45CA-9281-09B9B8C95C3C}">
      <dsp:nvSpPr>
        <dsp:cNvPr id="0" name=""/>
        <dsp:cNvSpPr/>
      </dsp:nvSpPr>
      <dsp:spPr>
        <a:xfrm>
          <a:off x="935541" y="2267071"/>
          <a:ext cx="1847560" cy="5632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Rest van de school</a:t>
          </a:r>
        </a:p>
      </dsp:txBody>
      <dsp:txXfrm>
        <a:off x="935541" y="2267071"/>
        <a:ext cx="1847560" cy="563280"/>
      </dsp:txXfrm>
    </dsp:sp>
    <dsp:sp modelId="{D2B88058-1F66-44E5-89B0-F8DD17D0EBEC}">
      <dsp:nvSpPr>
        <dsp:cNvPr id="0" name=""/>
        <dsp:cNvSpPr/>
      </dsp:nvSpPr>
      <dsp:spPr>
        <a:xfrm>
          <a:off x="3152614" y="2267071"/>
          <a:ext cx="1847560" cy="5632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VOM (Vakoverstijgende modules)</a:t>
          </a:r>
        </a:p>
      </dsp:txBody>
      <dsp:txXfrm>
        <a:off x="3152614" y="2267071"/>
        <a:ext cx="1847560" cy="5632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5FB7C-0415-4EA9-94E6-4130285D76CE}">
      <dsp:nvSpPr>
        <dsp:cNvPr id="0" name=""/>
        <dsp:cNvSpPr/>
      </dsp:nvSpPr>
      <dsp:spPr>
        <a:xfrm>
          <a:off x="0" y="40530"/>
          <a:ext cx="6207841" cy="10725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/>
            <a:t>Voert coachgesprek</a:t>
          </a:r>
          <a:endParaRPr lang="en-US" sz="2700" kern="1200" dirty="0"/>
        </a:p>
      </dsp:txBody>
      <dsp:txXfrm>
        <a:off x="52359" y="92889"/>
        <a:ext cx="6103123" cy="967861"/>
      </dsp:txXfrm>
    </dsp:sp>
    <dsp:sp modelId="{9FCE45C3-281E-4222-AB38-72AA17DB682E}">
      <dsp:nvSpPr>
        <dsp:cNvPr id="0" name=""/>
        <dsp:cNvSpPr/>
      </dsp:nvSpPr>
      <dsp:spPr>
        <a:xfrm>
          <a:off x="0" y="1190869"/>
          <a:ext cx="6207841" cy="1072579"/>
        </a:xfrm>
        <a:prstGeom prst="roundRect">
          <a:avLst/>
        </a:prstGeom>
        <a:solidFill>
          <a:schemeClr val="accent2">
            <a:hueOff val="-498959"/>
            <a:satOff val="-225"/>
            <a:lumOff val="23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/>
            <a:t>Helpt bij kiezen HOE </a:t>
          </a:r>
          <a:r>
            <a:rPr lang="nl-NL" sz="2700" kern="1200" dirty="0" err="1"/>
            <a:t>lln</a:t>
          </a:r>
          <a:r>
            <a:rPr lang="nl-NL" sz="2700" kern="1200" dirty="0"/>
            <a:t> doelen kan halen (VOM, stage, lessen, elders, .. )</a:t>
          </a:r>
          <a:endParaRPr lang="en-US" sz="2700" kern="1200" dirty="0"/>
        </a:p>
      </dsp:txBody>
      <dsp:txXfrm>
        <a:off x="52359" y="1243228"/>
        <a:ext cx="6103123" cy="967861"/>
      </dsp:txXfrm>
    </dsp:sp>
    <dsp:sp modelId="{DB61C293-11C7-4B0E-9E3E-790F506A5BB4}">
      <dsp:nvSpPr>
        <dsp:cNvPr id="0" name=""/>
        <dsp:cNvSpPr/>
      </dsp:nvSpPr>
      <dsp:spPr>
        <a:xfrm>
          <a:off x="0" y="2341208"/>
          <a:ext cx="6207841" cy="1072579"/>
        </a:xfrm>
        <a:prstGeom prst="roundRect">
          <a:avLst/>
        </a:prstGeom>
        <a:solidFill>
          <a:schemeClr val="accent2">
            <a:hueOff val="-997917"/>
            <a:satOff val="-449"/>
            <a:lumOff val="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Bij kiezen juiste VOM</a:t>
          </a:r>
          <a:endParaRPr lang="en-US" sz="2700" kern="1200"/>
        </a:p>
      </dsp:txBody>
      <dsp:txXfrm>
        <a:off x="52359" y="2393567"/>
        <a:ext cx="6103123" cy="967861"/>
      </dsp:txXfrm>
    </dsp:sp>
    <dsp:sp modelId="{74230F73-B444-489C-83B0-38218FFCA37D}">
      <dsp:nvSpPr>
        <dsp:cNvPr id="0" name=""/>
        <dsp:cNvSpPr/>
      </dsp:nvSpPr>
      <dsp:spPr>
        <a:xfrm>
          <a:off x="0" y="3491547"/>
          <a:ext cx="6207841" cy="1072579"/>
        </a:xfrm>
        <a:prstGeom prst="roundRect">
          <a:avLst/>
        </a:prstGeom>
        <a:solidFill>
          <a:schemeClr val="accent2">
            <a:hueOff val="-1496876"/>
            <a:satOff val="-674"/>
            <a:lumOff val="70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Bij CvdB</a:t>
          </a:r>
          <a:endParaRPr lang="en-US" sz="2700" kern="1200"/>
        </a:p>
      </dsp:txBody>
      <dsp:txXfrm>
        <a:off x="52359" y="3543906"/>
        <a:ext cx="6103123" cy="96786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890DB-2229-470E-994E-C869168A1776}">
      <dsp:nvSpPr>
        <dsp:cNvPr id="0" name=""/>
        <dsp:cNvSpPr/>
      </dsp:nvSpPr>
      <dsp:spPr>
        <a:xfrm>
          <a:off x="0" y="0"/>
          <a:ext cx="4640730" cy="10575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Leerling werkt aan vaardigheden</a:t>
          </a:r>
          <a:endParaRPr lang="en-US" sz="2500" kern="1200" dirty="0"/>
        </a:p>
      </dsp:txBody>
      <dsp:txXfrm>
        <a:off x="30976" y="30976"/>
        <a:ext cx="3410143" cy="995635"/>
      </dsp:txXfrm>
    </dsp:sp>
    <dsp:sp modelId="{3FF98D60-F3B8-4781-B611-0C34A0C90328}">
      <dsp:nvSpPr>
        <dsp:cNvPr id="0" name=""/>
        <dsp:cNvSpPr/>
      </dsp:nvSpPr>
      <dsp:spPr>
        <a:xfrm>
          <a:off x="388661" y="1249876"/>
          <a:ext cx="4640730" cy="1057587"/>
        </a:xfrm>
        <a:prstGeom prst="roundRect">
          <a:avLst>
            <a:gd name="adj" fmla="val 10000"/>
          </a:avLst>
        </a:prstGeom>
        <a:solidFill>
          <a:schemeClr val="accent2">
            <a:hueOff val="-498959"/>
            <a:satOff val="-225"/>
            <a:lumOff val="23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Maandag leerjaren 2,3,4,5,6 lesuur 3 en 4.</a:t>
          </a:r>
          <a:endParaRPr lang="en-US" sz="2500" kern="1200" dirty="0"/>
        </a:p>
      </dsp:txBody>
      <dsp:txXfrm>
        <a:off x="419637" y="1280852"/>
        <a:ext cx="3502685" cy="995635"/>
      </dsp:txXfrm>
    </dsp:sp>
    <dsp:sp modelId="{14424254-0BB5-4D45-A87B-DB30B5B581D2}">
      <dsp:nvSpPr>
        <dsp:cNvPr id="0" name=""/>
        <dsp:cNvSpPr/>
      </dsp:nvSpPr>
      <dsp:spPr>
        <a:xfrm>
          <a:off x="771521" y="2499752"/>
          <a:ext cx="4640730" cy="1057587"/>
        </a:xfrm>
        <a:prstGeom prst="roundRect">
          <a:avLst>
            <a:gd name="adj" fmla="val 10000"/>
          </a:avLst>
        </a:prstGeom>
        <a:solidFill>
          <a:schemeClr val="accent2">
            <a:hueOff val="-997917"/>
            <a:satOff val="-449"/>
            <a:lumOff val="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Eerste </a:t>
          </a:r>
          <a:r>
            <a:rPr lang="nl-NL" sz="2500" kern="1200" dirty="0" err="1"/>
            <a:t>jaars</a:t>
          </a:r>
          <a:r>
            <a:rPr lang="nl-NL" sz="2500" kern="1200" dirty="0"/>
            <a:t> basisvaardigheden</a:t>
          </a:r>
          <a:endParaRPr lang="en-US" sz="2500" kern="1200" dirty="0"/>
        </a:p>
      </dsp:txBody>
      <dsp:txXfrm>
        <a:off x="802497" y="2530728"/>
        <a:ext cx="3508486" cy="995635"/>
      </dsp:txXfrm>
    </dsp:sp>
    <dsp:sp modelId="{5B04FAA7-7DC5-4922-B5D7-628CCA9992F3}">
      <dsp:nvSpPr>
        <dsp:cNvPr id="0" name=""/>
        <dsp:cNvSpPr/>
      </dsp:nvSpPr>
      <dsp:spPr>
        <a:xfrm>
          <a:off x="1160182" y="3749629"/>
          <a:ext cx="4640730" cy="1057587"/>
        </a:xfrm>
        <a:prstGeom prst="roundRect">
          <a:avLst>
            <a:gd name="adj" fmla="val 10000"/>
          </a:avLst>
        </a:prstGeom>
        <a:solidFill>
          <a:schemeClr val="accent2">
            <a:hueOff val="-1496876"/>
            <a:satOff val="-674"/>
            <a:lumOff val="70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Rest school VOM</a:t>
          </a:r>
        </a:p>
      </dsp:txBody>
      <dsp:txXfrm>
        <a:off x="1191158" y="3780605"/>
        <a:ext cx="3502685" cy="995635"/>
      </dsp:txXfrm>
    </dsp:sp>
    <dsp:sp modelId="{3C78382A-E9CA-4C8F-AAB2-AA2432779851}">
      <dsp:nvSpPr>
        <dsp:cNvPr id="0" name=""/>
        <dsp:cNvSpPr/>
      </dsp:nvSpPr>
      <dsp:spPr>
        <a:xfrm>
          <a:off x="3953298" y="810016"/>
          <a:ext cx="687432" cy="68743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4107970" y="810016"/>
        <a:ext cx="378088" cy="517293"/>
      </dsp:txXfrm>
    </dsp:sp>
    <dsp:sp modelId="{EF48CA27-9E79-4467-AC0C-1210B8AD35CE}">
      <dsp:nvSpPr>
        <dsp:cNvPr id="0" name=""/>
        <dsp:cNvSpPr/>
      </dsp:nvSpPr>
      <dsp:spPr>
        <a:xfrm>
          <a:off x="4341959" y="2059892"/>
          <a:ext cx="687432" cy="68743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066093"/>
            <a:satOff val="7923"/>
            <a:lumOff val="70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066093"/>
              <a:satOff val="7923"/>
              <a:lumOff val="7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4496631" y="2059892"/>
        <a:ext cx="378088" cy="517293"/>
      </dsp:txXfrm>
    </dsp:sp>
    <dsp:sp modelId="{5AFAFF14-8EC4-4F1B-A228-40B872638B4D}">
      <dsp:nvSpPr>
        <dsp:cNvPr id="0" name=""/>
        <dsp:cNvSpPr/>
      </dsp:nvSpPr>
      <dsp:spPr>
        <a:xfrm>
          <a:off x="4724819" y="3309768"/>
          <a:ext cx="687432" cy="68743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132186"/>
            <a:satOff val="15847"/>
            <a:lumOff val="141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132186"/>
              <a:satOff val="15847"/>
              <a:lumOff val="14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4879491" y="3309768"/>
        <a:ext cx="378088" cy="517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9D4D3-5868-4819-9177-7638CDF64CC5}" type="datetimeFigureOut">
              <a:rPr lang="nl-NL" smtClean="0"/>
              <a:t>13-9-2023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05E55-2A24-4973-B599-743E6CE82C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3485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nl-N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Regieschap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hoezo?  H</a:t>
            </a:r>
            <a:r>
              <a:rPr lang="nl-NL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oe?   Zo!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F192E5-05DF-4026-9D6D-39668C19A8C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838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7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1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348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2A05-6D9C-4B48-849E-795683037369}" type="datetimeFigureOut">
              <a:rPr lang="nl-NL" smtClean="0"/>
              <a:t>13-9-2023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1FBD-AAB6-439F-A815-F9A859722F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8630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2A05-6D9C-4B48-849E-795683037369}" type="datetimeFigureOut">
              <a:rPr lang="nl-NL" smtClean="0"/>
              <a:t>13-9-2023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1FBD-AAB6-439F-A815-F9A859722F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550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2A05-6D9C-4B48-849E-795683037369}" type="datetimeFigureOut">
              <a:rPr lang="nl-NL" smtClean="0"/>
              <a:t>13-9-2023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1FBD-AAB6-439F-A815-F9A859722F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3348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2A05-6D9C-4B48-849E-795683037369}" type="datetimeFigureOut">
              <a:rPr lang="nl-NL" smtClean="0"/>
              <a:t>13-9-2023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1FBD-AAB6-439F-A815-F9A859722F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4423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2A05-6D9C-4B48-849E-795683037369}" type="datetimeFigureOut">
              <a:rPr lang="nl-NL" smtClean="0"/>
              <a:t>13-9-2023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1FBD-AAB6-439F-A815-F9A859722F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525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2A05-6D9C-4B48-849E-795683037369}" type="datetimeFigureOut">
              <a:rPr lang="nl-NL" smtClean="0"/>
              <a:t>13-9-2023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1FBD-AAB6-439F-A815-F9A859722F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0162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2A05-6D9C-4B48-849E-795683037369}" type="datetimeFigureOut">
              <a:rPr lang="nl-NL" smtClean="0"/>
              <a:t>13-9-2023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1FBD-AAB6-439F-A815-F9A859722F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4017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2A05-6D9C-4B48-849E-795683037369}" type="datetimeFigureOut">
              <a:rPr lang="nl-NL" smtClean="0"/>
              <a:t>13-9-2023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1FBD-AAB6-439F-A815-F9A859722F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444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61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2A05-6D9C-4B48-849E-795683037369}" type="datetimeFigureOut">
              <a:rPr lang="nl-NL" smtClean="0"/>
              <a:t>13-9-2023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1FBD-AAB6-439F-A815-F9A859722F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7034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2A05-6D9C-4B48-849E-795683037369}" type="datetimeFigureOut">
              <a:rPr lang="nl-NL" smtClean="0"/>
              <a:t>13-9-2023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1FBD-AAB6-439F-A815-F9A859722F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4113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2A05-6D9C-4B48-849E-795683037369}" type="datetimeFigureOut">
              <a:rPr lang="nl-NL" smtClean="0"/>
              <a:t>13-9-2023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1FBD-AAB6-439F-A815-F9A859722F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079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2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67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3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9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9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1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0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‹nr.›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27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A2A05-6D9C-4B48-849E-795683037369}" type="datetimeFigureOut">
              <a:rPr lang="nl-NL" smtClean="0"/>
              <a:t>13-9-2023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41FBD-AAB6-439F-A815-F9A859722F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057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3.wdp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5.jpeg"/><Relationship Id="rId4" Type="http://schemas.openxmlformats.org/officeDocument/2006/relationships/image" Target="../media/image15.png"/><Relationship Id="rId9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10.xml"/><Relationship Id="rId9" Type="http://schemas.openxmlformats.org/officeDocument/2006/relationships/hyperlink" Target="https://forms.office.com/Pages/ResponsePage.aspx?id=eDZQGOUMDk6uU7Nk1NyWOdL_SeOCjrpGuPqNrY7VyvFUMERCUFRNTEsxVTlQSDEzMzBFSjQ4OTU5TC4u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CE54A2A-DF49-4800-82E7-3AF9353F8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125ED7-F0CF-40D9-8C60-51E188053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91918B-A9D0-4FEE-3AA9-2592C9A452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33FC35-6CC2-6040-1D63-5065C0796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146" y="1077626"/>
            <a:ext cx="9958754" cy="3317443"/>
          </a:xfrm>
        </p:spPr>
        <p:txBody>
          <a:bodyPr anchor="t">
            <a:normAutofit/>
          </a:bodyPr>
          <a:lstStyle/>
          <a:p>
            <a:r>
              <a:rPr lang="nl-NL" sz="8000">
                <a:solidFill>
                  <a:srgbClr val="FFFFFF"/>
                </a:solidFill>
              </a:rPr>
              <a:t>Start schooljaar 2023-2024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0EDB5AC-08C4-0347-4806-B68F1310B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572000"/>
            <a:ext cx="9257512" cy="1263047"/>
          </a:xfrm>
        </p:spPr>
        <p:txBody>
          <a:bodyPr anchor="b"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Waarom we doen wat we doen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06934"/>
            <a:ext cx="804195" cy="0"/>
          </a:xfrm>
          <a:prstGeom prst="line">
            <a:avLst/>
          </a:prstGeom>
          <a:ln w="1238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58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5BFA70D-7F3D-1697-5648-214AC4A3B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5958" y="4466832"/>
            <a:ext cx="1757566" cy="2343421"/>
          </a:xfrm>
          <a:prstGeom prst="rect">
            <a:avLst/>
          </a:prstGeom>
        </p:spPr>
      </p:pic>
      <p:sp>
        <p:nvSpPr>
          <p:cNvPr id="184" name="TextBox 183">
            <a:extLst>
              <a:ext uri="{FF2B5EF4-FFF2-40B4-BE49-F238E27FC236}">
                <a16:creationId xmlns:a16="http://schemas.microsoft.com/office/drawing/2014/main" id="{DB7C7A6A-3289-45FC-912C-17116A318CBF}"/>
              </a:ext>
            </a:extLst>
          </p:cNvPr>
          <p:cNvSpPr txBox="1"/>
          <p:nvPr/>
        </p:nvSpPr>
        <p:spPr>
          <a:xfrm rot="20499293">
            <a:off x="3424564" y="4754607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VOV</a:t>
            </a:r>
          </a:p>
        </p:txBody>
      </p:sp>
      <p:sp>
        <p:nvSpPr>
          <p:cNvPr id="62" name="Partial Circle 162">
            <a:extLst>
              <a:ext uri="{FF2B5EF4-FFF2-40B4-BE49-F238E27FC236}">
                <a16:creationId xmlns:a16="http://schemas.microsoft.com/office/drawing/2014/main" id="{982C338F-45EC-477B-8C5C-5B79F069871C}"/>
              </a:ext>
            </a:extLst>
          </p:cNvPr>
          <p:cNvSpPr/>
          <p:nvPr/>
        </p:nvSpPr>
        <p:spPr>
          <a:xfrm rot="4949671">
            <a:off x="4362447" y="-523841"/>
            <a:ext cx="7523749" cy="7523749"/>
          </a:xfrm>
          <a:prstGeom prst="pie">
            <a:avLst>
              <a:gd name="adj1" fmla="val 3623181"/>
              <a:gd name="adj2" fmla="val 415839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381000" dist="114300" dir="10800000" algn="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831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Partial Circle 162">
            <a:extLst>
              <a:ext uri="{FF2B5EF4-FFF2-40B4-BE49-F238E27FC236}">
                <a16:creationId xmlns:a16="http://schemas.microsoft.com/office/drawing/2014/main" id="{F5F6AC83-AACF-4DC1-91CB-46FB3C51944E}"/>
              </a:ext>
            </a:extLst>
          </p:cNvPr>
          <p:cNvSpPr/>
          <p:nvPr/>
        </p:nvSpPr>
        <p:spPr>
          <a:xfrm rot="5644264">
            <a:off x="4479030" y="-378391"/>
            <a:ext cx="7523749" cy="7523749"/>
          </a:xfrm>
          <a:prstGeom prst="pie">
            <a:avLst>
              <a:gd name="adj1" fmla="val 3513079"/>
              <a:gd name="adj2" fmla="val 415839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381000" dist="114300" dir="10800000" algn="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831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Partial Circle 162">
            <a:extLst>
              <a:ext uri="{FF2B5EF4-FFF2-40B4-BE49-F238E27FC236}">
                <a16:creationId xmlns:a16="http://schemas.microsoft.com/office/drawing/2014/main" id="{2BC2245E-2CFF-43C3-8D82-32F7914E61FB}"/>
              </a:ext>
            </a:extLst>
          </p:cNvPr>
          <p:cNvSpPr/>
          <p:nvPr/>
        </p:nvSpPr>
        <p:spPr>
          <a:xfrm rot="6381695">
            <a:off x="4479031" y="-344642"/>
            <a:ext cx="7523749" cy="7523749"/>
          </a:xfrm>
          <a:prstGeom prst="pie">
            <a:avLst>
              <a:gd name="adj1" fmla="val 3240221"/>
              <a:gd name="adj2" fmla="val 415839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381000" dist="114300" dir="10800000" algn="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831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Partial Circle 162">
            <a:extLst>
              <a:ext uri="{FF2B5EF4-FFF2-40B4-BE49-F238E27FC236}">
                <a16:creationId xmlns:a16="http://schemas.microsoft.com/office/drawing/2014/main" id="{40A096C2-0A0B-4099-8FEF-47D013C757D0}"/>
              </a:ext>
            </a:extLst>
          </p:cNvPr>
          <p:cNvSpPr/>
          <p:nvPr/>
        </p:nvSpPr>
        <p:spPr>
          <a:xfrm rot="5661615">
            <a:off x="4487452" y="-486710"/>
            <a:ext cx="7523749" cy="7523749"/>
          </a:xfrm>
          <a:prstGeom prst="pie">
            <a:avLst>
              <a:gd name="adj1" fmla="val 4455165"/>
              <a:gd name="adj2" fmla="val 507463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381000" dist="114300" dir="10800000" algn="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831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Partial Circle 162">
            <a:extLst>
              <a:ext uri="{FF2B5EF4-FFF2-40B4-BE49-F238E27FC236}">
                <a16:creationId xmlns:a16="http://schemas.microsoft.com/office/drawing/2014/main" id="{62421FF1-AA81-49E8-A37C-99EAF8496D5E}"/>
              </a:ext>
            </a:extLst>
          </p:cNvPr>
          <p:cNvSpPr/>
          <p:nvPr/>
        </p:nvSpPr>
        <p:spPr>
          <a:xfrm rot="6500365">
            <a:off x="4489998" y="-445956"/>
            <a:ext cx="7523749" cy="7523749"/>
          </a:xfrm>
          <a:prstGeom prst="pie">
            <a:avLst>
              <a:gd name="adj1" fmla="val 4122349"/>
              <a:gd name="adj2" fmla="val 492246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381000" dist="114300" dir="10800000" algn="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831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Partial Circle 162">
            <a:extLst>
              <a:ext uri="{FF2B5EF4-FFF2-40B4-BE49-F238E27FC236}">
                <a16:creationId xmlns:a16="http://schemas.microsoft.com/office/drawing/2014/main" id="{8B433AB9-7338-4D20-B601-5DBD59F8AC79}"/>
              </a:ext>
            </a:extLst>
          </p:cNvPr>
          <p:cNvSpPr/>
          <p:nvPr/>
        </p:nvSpPr>
        <p:spPr>
          <a:xfrm rot="7476600">
            <a:off x="4487451" y="-336099"/>
            <a:ext cx="7523749" cy="7523749"/>
          </a:xfrm>
          <a:prstGeom prst="pie">
            <a:avLst>
              <a:gd name="adj1" fmla="val 3804793"/>
              <a:gd name="adj2" fmla="val 467079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381000" dist="114300" dir="10800000" algn="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831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0BDDEE96-4249-48C5-B0F3-96FA816CF987}"/>
              </a:ext>
            </a:extLst>
          </p:cNvPr>
          <p:cNvGrpSpPr/>
          <p:nvPr/>
        </p:nvGrpSpPr>
        <p:grpSpPr>
          <a:xfrm rot="19176109">
            <a:off x="4416360" y="2288889"/>
            <a:ext cx="1923627" cy="3392970"/>
            <a:chOff x="10424159" y="-2464305"/>
            <a:chExt cx="2728818" cy="6786820"/>
          </a:xfrm>
        </p:grpSpPr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7B9FC882-6BD8-43D2-9F87-CF872A9F2D2A}"/>
                </a:ext>
              </a:extLst>
            </p:cNvPr>
            <p:cNvSpPr txBox="1"/>
            <p:nvPr/>
          </p:nvSpPr>
          <p:spPr>
            <a:xfrm rot="3143917">
              <a:off x="11315350" y="-1194266"/>
              <a:ext cx="3107665" cy="567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Stamgroep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DBF889D6-7A61-4A05-8D07-BDDB98D67C3E}"/>
                </a:ext>
              </a:extLst>
            </p:cNvPr>
            <p:cNvSpPr txBox="1"/>
            <p:nvPr/>
          </p:nvSpPr>
          <p:spPr>
            <a:xfrm>
              <a:off x="10424159" y="3860791"/>
              <a:ext cx="2602378" cy="461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56" name="buiten school">
            <a:extLst>
              <a:ext uri="{FF2B5EF4-FFF2-40B4-BE49-F238E27FC236}">
                <a16:creationId xmlns:a16="http://schemas.microsoft.com/office/drawing/2014/main" id="{D94E765B-3F42-45F3-A241-66B49E299DB5}"/>
              </a:ext>
            </a:extLst>
          </p:cNvPr>
          <p:cNvSpPr/>
          <p:nvPr/>
        </p:nvSpPr>
        <p:spPr>
          <a:xfrm rot="7893804">
            <a:off x="4514141" y="-445956"/>
            <a:ext cx="7523749" cy="7523749"/>
          </a:xfrm>
          <a:prstGeom prst="pie">
            <a:avLst>
              <a:gd name="adj1" fmla="val 3804793"/>
              <a:gd name="adj2" fmla="val 467079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381000" dist="114300" dir="10800000" algn="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831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1" name="Group 175">
            <a:extLst>
              <a:ext uri="{FF2B5EF4-FFF2-40B4-BE49-F238E27FC236}">
                <a16:creationId xmlns:a16="http://schemas.microsoft.com/office/drawing/2014/main" id="{1C234C66-C9F1-4354-969B-02AF3591201B}"/>
              </a:ext>
            </a:extLst>
          </p:cNvPr>
          <p:cNvGrpSpPr/>
          <p:nvPr/>
        </p:nvGrpSpPr>
        <p:grpSpPr>
          <a:xfrm rot="20306642">
            <a:off x="4395421" y="2507088"/>
            <a:ext cx="2563282" cy="2106893"/>
            <a:chOff x="9390317" y="3860790"/>
            <a:chExt cx="3636219" cy="4214314"/>
          </a:xfrm>
        </p:grpSpPr>
        <p:sp>
          <p:nvSpPr>
            <p:cNvPr id="32" name="flex">
              <a:extLst>
                <a:ext uri="{FF2B5EF4-FFF2-40B4-BE49-F238E27FC236}">
                  <a16:creationId xmlns:a16="http://schemas.microsoft.com/office/drawing/2014/main" id="{392C171D-BA59-4B59-89CE-E0BAFD706695}"/>
                </a:ext>
              </a:extLst>
            </p:cNvPr>
            <p:cNvSpPr txBox="1"/>
            <p:nvPr/>
          </p:nvSpPr>
          <p:spPr>
            <a:xfrm rot="21343203">
              <a:off x="9390317" y="7336347"/>
              <a:ext cx="2251703" cy="738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Flexmodules</a:t>
              </a:r>
            </a:p>
          </p:txBody>
        </p:sp>
        <p:sp>
          <p:nvSpPr>
            <p:cNvPr id="33" name="TextBox 177">
              <a:extLst>
                <a:ext uri="{FF2B5EF4-FFF2-40B4-BE49-F238E27FC236}">
                  <a16:creationId xmlns:a16="http://schemas.microsoft.com/office/drawing/2014/main" id="{B3899D1A-9CF9-42B5-BE02-D5D13B7E4BD2}"/>
                </a:ext>
              </a:extLst>
            </p:cNvPr>
            <p:cNvSpPr txBox="1"/>
            <p:nvPr/>
          </p:nvSpPr>
          <p:spPr>
            <a:xfrm rot="1293358">
              <a:off x="10424158" y="3860790"/>
              <a:ext cx="2602378" cy="461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34" name="vakken">
            <a:extLst>
              <a:ext uri="{FF2B5EF4-FFF2-40B4-BE49-F238E27FC236}">
                <a16:creationId xmlns:a16="http://schemas.microsoft.com/office/drawing/2014/main" id="{13F59780-A62C-48FF-924D-19DBFEA4B0D8}"/>
              </a:ext>
            </a:extLst>
          </p:cNvPr>
          <p:cNvSpPr txBox="1"/>
          <p:nvPr/>
        </p:nvSpPr>
        <p:spPr>
          <a:xfrm>
            <a:off x="4525719" y="3051065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Vakken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5" name="stage">
            <a:extLst>
              <a:ext uri="{FF2B5EF4-FFF2-40B4-BE49-F238E27FC236}">
                <a16:creationId xmlns:a16="http://schemas.microsoft.com/office/drawing/2014/main" id="{4667B940-8B99-46C0-A165-AC65FAA08730}"/>
              </a:ext>
            </a:extLst>
          </p:cNvPr>
          <p:cNvSpPr txBox="1"/>
          <p:nvPr/>
        </p:nvSpPr>
        <p:spPr>
          <a:xfrm rot="19924245">
            <a:off x="4856378" y="4386683"/>
            <a:ext cx="283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Stage</a:t>
            </a:r>
          </a:p>
        </p:txBody>
      </p:sp>
      <p:sp>
        <p:nvSpPr>
          <p:cNvPr id="39" name="buiten school">
            <a:extLst>
              <a:ext uri="{FF2B5EF4-FFF2-40B4-BE49-F238E27FC236}">
                <a16:creationId xmlns:a16="http://schemas.microsoft.com/office/drawing/2014/main" id="{65DDF2B8-1856-44BB-92E4-BD53265EF622}"/>
              </a:ext>
            </a:extLst>
          </p:cNvPr>
          <p:cNvSpPr txBox="1"/>
          <p:nvPr/>
        </p:nvSpPr>
        <p:spPr>
          <a:xfrm rot="1167642">
            <a:off x="4766013" y="2110096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Buiten school</a:t>
            </a:r>
          </a:p>
        </p:txBody>
      </p:sp>
      <p:sp>
        <p:nvSpPr>
          <p:cNvPr id="61" name="binnen school">
            <a:extLst>
              <a:ext uri="{FF2B5EF4-FFF2-40B4-BE49-F238E27FC236}">
                <a16:creationId xmlns:a16="http://schemas.microsoft.com/office/drawing/2014/main" id="{A198C2C7-61EE-4177-B1E5-3EBD7004CA01}"/>
              </a:ext>
            </a:extLst>
          </p:cNvPr>
          <p:cNvSpPr/>
          <p:nvPr/>
        </p:nvSpPr>
        <p:spPr>
          <a:xfrm rot="9092033">
            <a:off x="4526840" y="-417102"/>
            <a:ext cx="7523749" cy="7523749"/>
          </a:xfrm>
          <a:prstGeom prst="pie">
            <a:avLst>
              <a:gd name="adj1" fmla="val 3319395"/>
              <a:gd name="adj2" fmla="val 397390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381000" dist="114300" dir="10800000" algn="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831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val 187">
            <a:extLst>
              <a:ext uri="{FF2B5EF4-FFF2-40B4-BE49-F238E27FC236}">
                <a16:creationId xmlns:a16="http://schemas.microsoft.com/office/drawing/2014/main" id="{52F6F965-5D9E-4451-90D5-9E97BC7446C6}"/>
              </a:ext>
            </a:extLst>
          </p:cNvPr>
          <p:cNvSpPr/>
          <p:nvPr/>
        </p:nvSpPr>
        <p:spPr>
          <a:xfrm>
            <a:off x="6730373" y="167067"/>
            <a:ext cx="7523749" cy="60005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oep 42">
            <a:extLst>
              <a:ext uri="{FF2B5EF4-FFF2-40B4-BE49-F238E27FC236}">
                <a16:creationId xmlns:a16="http://schemas.microsoft.com/office/drawing/2014/main" id="{8D44B49A-1F95-41A3-BC8D-F9F6025187F7}"/>
              </a:ext>
            </a:extLst>
          </p:cNvPr>
          <p:cNvGrpSpPr/>
          <p:nvPr/>
        </p:nvGrpSpPr>
        <p:grpSpPr>
          <a:xfrm rot="14624313">
            <a:off x="6303089" y="285236"/>
            <a:ext cx="5942387" cy="5764243"/>
            <a:chOff x="9303096" y="-360898"/>
            <a:chExt cx="5942387" cy="5764243"/>
          </a:xfrm>
        </p:grpSpPr>
        <p:pic>
          <p:nvPicPr>
            <p:cNvPr id="44" name="Afbeelding 43">
              <a:extLst>
                <a:ext uri="{FF2B5EF4-FFF2-40B4-BE49-F238E27FC236}">
                  <a16:creationId xmlns:a16="http://schemas.microsoft.com/office/drawing/2014/main" id="{509D923D-4355-42AE-BFDD-C6AE3376A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18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623" b="91391" l="7923" r="90578">
                          <a14:foregroundMark x1="43897" y1="8168" x2="43897" y2="8168"/>
                          <a14:foregroundMark x1="52891" y1="7285" x2="52891" y2="7285"/>
                          <a14:foregroundMark x1="8137" y1="49890" x2="8137" y2="49890"/>
                          <a14:foregroundMark x1="48180" y1="91391" x2="48180" y2="91391"/>
                          <a14:foregroundMark x1="90792" y1="49669" x2="90792" y2="49669"/>
                          <a14:foregroundMark x1="58030" y1="6623" x2="58030" y2="662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03096" y="-360898"/>
              <a:ext cx="5942387" cy="5764243"/>
            </a:xfrm>
            <a:prstGeom prst="rect">
              <a:avLst/>
            </a:prstGeom>
          </p:spPr>
        </p:pic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4ADEF068-DB28-4406-B0A9-55A96AE7773E}"/>
                </a:ext>
              </a:extLst>
            </p:cNvPr>
            <p:cNvSpPr/>
            <p:nvPr/>
          </p:nvSpPr>
          <p:spPr>
            <a:xfrm>
              <a:off x="11327135" y="1494278"/>
              <a:ext cx="1965511" cy="19036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31D3A00A-0AB0-483D-A46B-79C8EF94EFD4}"/>
                </a:ext>
              </a:extLst>
            </p:cNvPr>
            <p:cNvCxnSpPr/>
            <p:nvPr/>
          </p:nvCxnSpPr>
          <p:spPr>
            <a:xfrm>
              <a:off x="12051523" y="0"/>
              <a:ext cx="132890" cy="149427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>
              <a:extLst>
                <a:ext uri="{FF2B5EF4-FFF2-40B4-BE49-F238E27FC236}">
                  <a16:creationId xmlns:a16="http://schemas.microsoft.com/office/drawing/2014/main" id="{27EAAB1F-8F2A-403A-84F9-65B44498C4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667203" y="1054100"/>
              <a:ext cx="1552975" cy="1154056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F723246C-062B-46D2-B611-ECE3AAC6EF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873003" y="2808176"/>
              <a:ext cx="1614149" cy="6931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BE7E95C6-DDEE-4B28-B5C2-C59966E679EF}"/>
                </a:ext>
              </a:extLst>
            </p:cNvPr>
            <p:cNvCxnSpPr>
              <a:cxnSpLocks/>
              <a:endCxn id="45" idx="4"/>
            </p:cNvCxnSpPr>
            <p:nvPr/>
          </p:nvCxnSpPr>
          <p:spPr>
            <a:xfrm flipH="1" flipV="1">
              <a:off x="12309891" y="3397968"/>
              <a:ext cx="80323" cy="149427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0C132D3D-999B-47BF-9E47-71EFEBBA69DC}"/>
                </a:ext>
              </a:extLst>
            </p:cNvPr>
            <p:cNvCxnSpPr>
              <a:cxnSpLocks/>
            </p:cNvCxnSpPr>
            <p:nvPr/>
          </p:nvCxnSpPr>
          <p:spPr>
            <a:xfrm>
              <a:off x="9969500" y="1343454"/>
              <a:ext cx="1447800" cy="71391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4CB6DF48-AF9A-49F0-A018-7F6D8561B7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76412" y="2865507"/>
              <a:ext cx="1435565" cy="1000861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Partial Circle 2">
            <a:extLst>
              <a:ext uri="{FF2B5EF4-FFF2-40B4-BE49-F238E27FC236}">
                <a16:creationId xmlns:a16="http://schemas.microsoft.com/office/drawing/2014/main" id="{9A52C925-E3B7-42CD-9985-E691EBF6F06B}"/>
              </a:ext>
            </a:extLst>
          </p:cNvPr>
          <p:cNvSpPr/>
          <p:nvPr/>
        </p:nvSpPr>
        <p:spPr>
          <a:xfrm rot="5400000">
            <a:off x="6906254" y="715229"/>
            <a:ext cx="4671656" cy="4994809"/>
          </a:xfrm>
          <a:prstGeom prst="pie">
            <a:avLst>
              <a:gd name="adj1" fmla="val 3576532"/>
              <a:gd name="adj2" fmla="val 7097575"/>
            </a:avLst>
          </a:prstGeom>
          <a:solidFill>
            <a:srgbClr val="FFC000"/>
          </a:solidFill>
          <a:ln>
            <a:noFill/>
          </a:ln>
          <a:effectLst>
            <a:outerShdw blurRad="685800" dist="228600" dir="10800000" algn="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831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7CE0FAE-760C-4989-BC05-227921921A2D}"/>
              </a:ext>
            </a:extLst>
          </p:cNvPr>
          <p:cNvSpPr txBox="1"/>
          <p:nvPr/>
        </p:nvSpPr>
        <p:spPr>
          <a:xfrm>
            <a:off x="6855143" y="2550545"/>
            <a:ext cx="11849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Ervaren 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 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onder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zoeken</a:t>
            </a:r>
          </a:p>
        </p:txBody>
      </p:sp>
      <p:sp>
        <p:nvSpPr>
          <p:cNvPr id="52" name="Oval 1">
            <a:extLst>
              <a:ext uri="{FF2B5EF4-FFF2-40B4-BE49-F238E27FC236}">
                <a16:creationId xmlns:a16="http://schemas.microsoft.com/office/drawing/2014/main" id="{A563FA2F-4B66-449E-AA24-3C07ED6386F4}"/>
              </a:ext>
            </a:extLst>
          </p:cNvPr>
          <p:cNvSpPr/>
          <p:nvPr/>
        </p:nvSpPr>
        <p:spPr>
          <a:xfrm>
            <a:off x="8225703" y="2208156"/>
            <a:ext cx="1906926" cy="19036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TextBox 37">
            <a:extLst>
              <a:ext uri="{FF2B5EF4-FFF2-40B4-BE49-F238E27FC236}">
                <a16:creationId xmlns:a16="http://schemas.microsoft.com/office/drawing/2014/main" id="{F975F72F-814D-4F91-84E2-18D4B7EDEA1C}"/>
              </a:ext>
            </a:extLst>
          </p:cNvPr>
          <p:cNvSpPr txBox="1"/>
          <p:nvPr/>
        </p:nvSpPr>
        <p:spPr>
          <a:xfrm>
            <a:off x="9476375" y="4145580"/>
            <a:ext cx="1455848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Start- en 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evaluatie-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gesprek</a:t>
            </a:r>
          </a:p>
        </p:txBody>
      </p:sp>
      <p:sp>
        <p:nvSpPr>
          <p:cNvPr id="59" name="TextBox 37">
            <a:extLst>
              <a:ext uri="{FF2B5EF4-FFF2-40B4-BE49-F238E27FC236}">
                <a16:creationId xmlns:a16="http://schemas.microsoft.com/office/drawing/2014/main" id="{66BAB644-8E82-42B5-AD4A-4367940A541C}"/>
              </a:ext>
            </a:extLst>
          </p:cNvPr>
          <p:cNvSpPr txBox="1"/>
          <p:nvPr/>
        </p:nvSpPr>
        <p:spPr>
          <a:xfrm>
            <a:off x="7415696" y="4300844"/>
            <a:ext cx="1782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Onderzoeks-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vragen</a:t>
            </a:r>
          </a:p>
        </p:txBody>
      </p:sp>
      <p:sp>
        <p:nvSpPr>
          <p:cNvPr id="71" name="binnen school">
            <a:extLst>
              <a:ext uri="{FF2B5EF4-FFF2-40B4-BE49-F238E27FC236}">
                <a16:creationId xmlns:a16="http://schemas.microsoft.com/office/drawing/2014/main" id="{59238CBA-483B-46B8-B276-B97CE3951038}"/>
              </a:ext>
            </a:extLst>
          </p:cNvPr>
          <p:cNvSpPr txBox="1"/>
          <p:nvPr/>
        </p:nvSpPr>
        <p:spPr>
          <a:xfrm rot="1804149">
            <a:off x="4875402" y="1934609"/>
            <a:ext cx="314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Binnen school</a:t>
            </a:r>
          </a:p>
        </p:txBody>
      </p:sp>
      <p:sp>
        <p:nvSpPr>
          <p:cNvPr id="72" name="flexuren">
            <a:extLst>
              <a:ext uri="{FF2B5EF4-FFF2-40B4-BE49-F238E27FC236}">
                <a16:creationId xmlns:a16="http://schemas.microsoft.com/office/drawing/2014/main" id="{532C1B7D-40CD-4B07-8CC9-E01E64A1E31C}"/>
              </a:ext>
            </a:extLst>
          </p:cNvPr>
          <p:cNvSpPr txBox="1"/>
          <p:nvPr/>
        </p:nvSpPr>
        <p:spPr>
          <a:xfrm rot="21172330">
            <a:off x="4549576" y="3515017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Flexuren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4" name="14 vov">
            <a:extLst>
              <a:ext uri="{FF2B5EF4-FFF2-40B4-BE49-F238E27FC236}">
                <a16:creationId xmlns:a16="http://schemas.microsoft.com/office/drawing/2014/main" id="{202CEC44-28FD-4820-A36F-A4FD4EBDDCF8}"/>
              </a:ext>
            </a:extLst>
          </p:cNvPr>
          <p:cNvSpPr txBox="1"/>
          <p:nvPr/>
        </p:nvSpPr>
        <p:spPr>
          <a:xfrm rot="20592845">
            <a:off x="4619231" y="3774224"/>
            <a:ext cx="186781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 </a:t>
            </a:r>
            <a:r>
              <a:rPr kumimoji="0" lang="en-US" sz="17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overstijgende</a:t>
            </a: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voorwaarde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04C8722D-E7FF-4533-9C8C-81504E44CDA9}"/>
              </a:ext>
            </a:extLst>
          </p:cNvPr>
          <p:cNvSpPr txBox="1"/>
          <p:nvPr/>
        </p:nvSpPr>
        <p:spPr>
          <a:xfrm>
            <a:off x="7731320" y="2618038"/>
            <a:ext cx="537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>
                <a:ln>
                  <a:noFill/>
                </a:ln>
                <a:solidFill>
                  <a:srgbClr val="F19D19">
                    <a:lumMod val="75000"/>
                  </a:srgb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3</a:t>
            </a:r>
          </a:p>
        </p:txBody>
      </p:sp>
      <p:pic>
        <p:nvPicPr>
          <p:cNvPr id="53" name="Afbeelding 52" descr="Afbeelding met tekst&#10;&#10;Automatisch gegenereerde beschrijving">
            <a:extLst>
              <a:ext uri="{FF2B5EF4-FFF2-40B4-BE49-F238E27FC236}">
                <a16:creationId xmlns:a16="http://schemas.microsoft.com/office/drawing/2014/main" id="{5F1F7AB1-F866-4A71-B8D4-E5B638C6CE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51" y="181805"/>
            <a:ext cx="1842284" cy="5465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49D3B8-1ADC-091F-9BBF-4D24125C26C7}"/>
              </a:ext>
            </a:extLst>
          </p:cNvPr>
          <p:cNvSpPr txBox="1"/>
          <p:nvPr/>
        </p:nvSpPr>
        <p:spPr>
          <a:xfrm>
            <a:off x="8206182" y="2567225"/>
            <a:ext cx="1965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Cyclus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Leer- &amp;</a:t>
            </a:r>
          </a:p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Leefbekwaam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77E0C31-3AB4-A81E-9856-B0DDAD34184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1862" b="8646"/>
          <a:stretch/>
        </p:blipFill>
        <p:spPr>
          <a:xfrm>
            <a:off x="25716" y="2029614"/>
            <a:ext cx="3268266" cy="476582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0C580BD-7E7C-A926-E35C-D13CA927F8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8429" y="-883686"/>
            <a:ext cx="2649564" cy="353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59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7" grpId="0" animBg="1"/>
      <p:bldP spid="27" grpId="0" animBg="1"/>
      <p:bldP spid="28" grpId="0" animBg="1"/>
      <p:bldP spid="29" grpId="0" animBg="1"/>
      <p:bldP spid="30" grpId="0" animBg="1"/>
      <p:bldP spid="56" grpId="0" animBg="1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Box 181">
            <a:extLst>
              <a:ext uri="{FF2B5EF4-FFF2-40B4-BE49-F238E27FC236}">
                <a16:creationId xmlns:a16="http://schemas.microsoft.com/office/drawing/2014/main" id="{C3C7CC0F-A0B7-4E90-A648-2CF3C7AFEB55}"/>
              </a:ext>
            </a:extLst>
          </p:cNvPr>
          <p:cNvSpPr txBox="1"/>
          <p:nvPr/>
        </p:nvSpPr>
        <p:spPr>
          <a:xfrm rot="20876460">
            <a:off x="2827452" y="4057070"/>
            <a:ext cx="1317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Leerlijn LOB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33FB3021-C226-4E42-9BB6-66C005B945E9}"/>
              </a:ext>
            </a:extLst>
          </p:cNvPr>
          <p:cNvSpPr txBox="1"/>
          <p:nvPr/>
        </p:nvSpPr>
        <p:spPr>
          <a:xfrm rot="20397908">
            <a:off x="3387288" y="4701303"/>
            <a:ext cx="1210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VOV</a:t>
            </a:r>
          </a:p>
        </p:txBody>
      </p:sp>
      <p:sp>
        <p:nvSpPr>
          <p:cNvPr id="27" name="Partial Circle 162">
            <a:extLst>
              <a:ext uri="{FF2B5EF4-FFF2-40B4-BE49-F238E27FC236}">
                <a16:creationId xmlns:a16="http://schemas.microsoft.com/office/drawing/2014/main" id="{2BC2245E-2CFF-43C3-8D82-32F7914E61FB}"/>
              </a:ext>
            </a:extLst>
          </p:cNvPr>
          <p:cNvSpPr/>
          <p:nvPr/>
        </p:nvSpPr>
        <p:spPr>
          <a:xfrm rot="5614113">
            <a:off x="4503870" y="-360443"/>
            <a:ext cx="7523749" cy="7523749"/>
          </a:xfrm>
          <a:prstGeom prst="pie">
            <a:avLst>
              <a:gd name="adj1" fmla="val 3355917"/>
              <a:gd name="adj2" fmla="val 4254562"/>
            </a:avLst>
          </a:prstGeom>
          <a:solidFill>
            <a:srgbClr val="FE9794"/>
          </a:solidFill>
          <a:ln>
            <a:noFill/>
          </a:ln>
          <a:effectLst>
            <a:outerShdw blurRad="381000" dist="114300" dir="10800000" algn="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831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Partial Circle 162">
            <a:extLst>
              <a:ext uri="{FF2B5EF4-FFF2-40B4-BE49-F238E27FC236}">
                <a16:creationId xmlns:a16="http://schemas.microsoft.com/office/drawing/2014/main" id="{40A096C2-0A0B-4099-8FEF-47D013C757D0}"/>
              </a:ext>
            </a:extLst>
          </p:cNvPr>
          <p:cNvSpPr/>
          <p:nvPr/>
        </p:nvSpPr>
        <p:spPr>
          <a:xfrm rot="6120848">
            <a:off x="4511740" y="-309293"/>
            <a:ext cx="7523749" cy="7523749"/>
          </a:xfrm>
          <a:prstGeom prst="pie">
            <a:avLst>
              <a:gd name="adj1" fmla="val 3609351"/>
              <a:gd name="adj2" fmla="val 4381463"/>
            </a:avLst>
          </a:prstGeom>
          <a:solidFill>
            <a:srgbClr val="FE9794"/>
          </a:solidFill>
          <a:ln>
            <a:noFill/>
          </a:ln>
          <a:effectLst>
            <a:outerShdw blurRad="381000" dist="114300" dir="10800000" algn="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831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Partial Circle 162">
            <a:extLst>
              <a:ext uri="{FF2B5EF4-FFF2-40B4-BE49-F238E27FC236}">
                <a16:creationId xmlns:a16="http://schemas.microsoft.com/office/drawing/2014/main" id="{62421FF1-AA81-49E8-A37C-99EAF8496D5E}"/>
              </a:ext>
            </a:extLst>
          </p:cNvPr>
          <p:cNvSpPr/>
          <p:nvPr/>
        </p:nvSpPr>
        <p:spPr>
          <a:xfrm rot="5610985">
            <a:off x="4480830" y="-399900"/>
            <a:ext cx="7523749" cy="7523749"/>
          </a:xfrm>
          <a:prstGeom prst="pie">
            <a:avLst>
              <a:gd name="adj1" fmla="val 4673482"/>
              <a:gd name="adj2" fmla="val 5359236"/>
            </a:avLst>
          </a:prstGeom>
          <a:solidFill>
            <a:srgbClr val="FE9794"/>
          </a:solidFill>
          <a:ln>
            <a:noFill/>
          </a:ln>
          <a:effectLst>
            <a:outerShdw blurRad="381000" dist="114300" dir="10800000" algn="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831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176">
            <a:extLst>
              <a:ext uri="{FF2B5EF4-FFF2-40B4-BE49-F238E27FC236}">
                <a16:creationId xmlns:a16="http://schemas.microsoft.com/office/drawing/2014/main" id="{13F59780-A62C-48FF-924D-19DBFEA4B0D8}"/>
              </a:ext>
            </a:extLst>
          </p:cNvPr>
          <p:cNvSpPr txBox="1"/>
          <p:nvPr/>
        </p:nvSpPr>
        <p:spPr>
          <a:xfrm rot="21363682">
            <a:off x="4562270" y="3348981"/>
            <a:ext cx="1149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Vakken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5" name="TextBox 176">
            <a:extLst>
              <a:ext uri="{FF2B5EF4-FFF2-40B4-BE49-F238E27FC236}">
                <a16:creationId xmlns:a16="http://schemas.microsoft.com/office/drawing/2014/main" id="{4667B940-8B99-46C0-A165-AC65FAA08730}"/>
              </a:ext>
            </a:extLst>
          </p:cNvPr>
          <p:cNvSpPr txBox="1"/>
          <p:nvPr/>
        </p:nvSpPr>
        <p:spPr>
          <a:xfrm rot="20814621">
            <a:off x="4163409" y="3802903"/>
            <a:ext cx="2715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     </a:t>
            </a: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Flexuren</a:t>
            </a:r>
            <a:endParaRPr kumimoji="0" lang="en-US" sz="13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31" name="Group 175">
            <a:extLst>
              <a:ext uri="{FF2B5EF4-FFF2-40B4-BE49-F238E27FC236}">
                <a16:creationId xmlns:a16="http://schemas.microsoft.com/office/drawing/2014/main" id="{1C234C66-C9F1-4354-969B-02AF3591201B}"/>
              </a:ext>
            </a:extLst>
          </p:cNvPr>
          <p:cNvGrpSpPr/>
          <p:nvPr/>
        </p:nvGrpSpPr>
        <p:grpSpPr>
          <a:xfrm rot="20306642">
            <a:off x="4382652" y="4425562"/>
            <a:ext cx="2407074" cy="1354687"/>
            <a:chOff x="10424159" y="1612799"/>
            <a:chExt cx="3414628" cy="2709716"/>
          </a:xfrm>
        </p:grpSpPr>
        <p:sp>
          <p:nvSpPr>
            <p:cNvPr id="32" name="TextBox 176">
              <a:extLst>
                <a:ext uri="{FF2B5EF4-FFF2-40B4-BE49-F238E27FC236}">
                  <a16:creationId xmlns:a16="http://schemas.microsoft.com/office/drawing/2014/main" id="{392C171D-BA59-4B59-89CE-E0BAFD706695}"/>
                </a:ext>
              </a:extLst>
            </p:cNvPr>
            <p:cNvSpPr txBox="1"/>
            <p:nvPr/>
          </p:nvSpPr>
          <p:spPr>
            <a:xfrm rot="21490226">
              <a:off x="11368779" y="1612799"/>
              <a:ext cx="2470008" cy="800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Flexmodules</a:t>
              </a:r>
            </a:p>
          </p:txBody>
        </p:sp>
        <p:sp>
          <p:nvSpPr>
            <p:cNvPr id="33" name="TextBox 177">
              <a:extLst>
                <a:ext uri="{FF2B5EF4-FFF2-40B4-BE49-F238E27FC236}">
                  <a16:creationId xmlns:a16="http://schemas.microsoft.com/office/drawing/2014/main" id="{B3899D1A-9CF9-42B5-BE02-D5D13B7E4BD2}"/>
                </a:ext>
              </a:extLst>
            </p:cNvPr>
            <p:cNvSpPr txBox="1"/>
            <p:nvPr/>
          </p:nvSpPr>
          <p:spPr>
            <a:xfrm>
              <a:off x="10424159" y="3860791"/>
              <a:ext cx="2602378" cy="461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60" name="Partial Circle 162">
            <a:extLst>
              <a:ext uri="{FF2B5EF4-FFF2-40B4-BE49-F238E27FC236}">
                <a16:creationId xmlns:a16="http://schemas.microsoft.com/office/drawing/2014/main" id="{37F2FCE4-8909-4C0D-A413-0DA580B28ACC}"/>
              </a:ext>
            </a:extLst>
          </p:cNvPr>
          <p:cNvSpPr/>
          <p:nvPr/>
        </p:nvSpPr>
        <p:spPr>
          <a:xfrm rot="6573305">
            <a:off x="4496865" y="-360444"/>
            <a:ext cx="7523749" cy="7523749"/>
          </a:xfrm>
          <a:prstGeom prst="pie">
            <a:avLst>
              <a:gd name="adj1" fmla="val 4367765"/>
              <a:gd name="adj2" fmla="val 5207881"/>
            </a:avLst>
          </a:prstGeom>
          <a:solidFill>
            <a:srgbClr val="FE9794"/>
          </a:solidFill>
          <a:ln>
            <a:noFill/>
          </a:ln>
          <a:effectLst>
            <a:outerShdw blurRad="381000" dist="114300" dir="10800000" algn="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831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Partial Circle 162">
            <a:extLst>
              <a:ext uri="{FF2B5EF4-FFF2-40B4-BE49-F238E27FC236}">
                <a16:creationId xmlns:a16="http://schemas.microsoft.com/office/drawing/2014/main" id="{8B433AB9-7338-4D20-B601-5DBD59F8AC79}"/>
              </a:ext>
            </a:extLst>
          </p:cNvPr>
          <p:cNvSpPr/>
          <p:nvPr/>
        </p:nvSpPr>
        <p:spPr>
          <a:xfrm rot="7573363">
            <a:off x="4496867" y="-399900"/>
            <a:ext cx="7523749" cy="7523749"/>
          </a:xfrm>
          <a:prstGeom prst="pie">
            <a:avLst>
              <a:gd name="adj1" fmla="val 4001057"/>
              <a:gd name="adj2" fmla="val 4744543"/>
            </a:avLst>
          </a:prstGeom>
          <a:solidFill>
            <a:srgbClr val="FE9794"/>
          </a:solidFill>
          <a:ln>
            <a:noFill/>
          </a:ln>
          <a:effectLst>
            <a:outerShdw blurRad="381000" dist="114300" dir="10800000" algn="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831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176">
            <a:extLst>
              <a:ext uri="{FF2B5EF4-FFF2-40B4-BE49-F238E27FC236}">
                <a16:creationId xmlns:a16="http://schemas.microsoft.com/office/drawing/2014/main" id="{4A79EF29-84E3-402C-853A-DC8DC919C843}"/>
              </a:ext>
            </a:extLst>
          </p:cNvPr>
          <p:cNvSpPr txBox="1"/>
          <p:nvPr/>
        </p:nvSpPr>
        <p:spPr>
          <a:xfrm rot="1295454">
            <a:off x="4817599" y="2276802"/>
            <a:ext cx="1350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LOB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6" name="Oval 187">
            <a:extLst>
              <a:ext uri="{FF2B5EF4-FFF2-40B4-BE49-F238E27FC236}">
                <a16:creationId xmlns:a16="http://schemas.microsoft.com/office/drawing/2014/main" id="{3510F3C5-6040-43A4-B77E-B25B8CEFD5BF}"/>
              </a:ext>
            </a:extLst>
          </p:cNvPr>
          <p:cNvSpPr/>
          <p:nvPr/>
        </p:nvSpPr>
        <p:spPr>
          <a:xfrm>
            <a:off x="6616939" y="162393"/>
            <a:ext cx="7523749" cy="60005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oep 35">
            <a:extLst>
              <a:ext uri="{FF2B5EF4-FFF2-40B4-BE49-F238E27FC236}">
                <a16:creationId xmlns:a16="http://schemas.microsoft.com/office/drawing/2014/main" id="{D1C8C930-16C3-49A4-A55E-5C4E5836B846}"/>
              </a:ext>
            </a:extLst>
          </p:cNvPr>
          <p:cNvGrpSpPr/>
          <p:nvPr/>
        </p:nvGrpSpPr>
        <p:grpSpPr>
          <a:xfrm rot="11057013">
            <a:off x="6065121" y="407622"/>
            <a:ext cx="5942387" cy="5764243"/>
            <a:chOff x="9303096" y="-360898"/>
            <a:chExt cx="5942387" cy="5764243"/>
          </a:xfrm>
        </p:grpSpPr>
        <p:pic>
          <p:nvPicPr>
            <p:cNvPr id="37" name="Afbeelding 36">
              <a:extLst>
                <a:ext uri="{FF2B5EF4-FFF2-40B4-BE49-F238E27FC236}">
                  <a16:creationId xmlns:a16="http://schemas.microsoft.com/office/drawing/2014/main" id="{94FC2D92-2C6D-4024-B102-C2CDF5744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8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23" b="91391" l="7923" r="90578">
                          <a14:foregroundMark x1="43897" y1="8168" x2="43897" y2="8168"/>
                          <a14:foregroundMark x1="52891" y1="7285" x2="52891" y2="7285"/>
                          <a14:foregroundMark x1="8137" y1="49890" x2="8137" y2="49890"/>
                          <a14:foregroundMark x1="48180" y1="91391" x2="48180" y2="91391"/>
                          <a14:foregroundMark x1="90792" y1="49669" x2="90792" y2="49669"/>
                          <a14:foregroundMark x1="58030" y1="6623" x2="58030" y2="662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03096" y="-360898"/>
              <a:ext cx="5942387" cy="5764243"/>
            </a:xfrm>
            <a:prstGeom prst="rect">
              <a:avLst/>
            </a:prstGeom>
          </p:spPr>
        </p:pic>
        <p:sp>
          <p:nvSpPr>
            <p:cNvPr id="39" name="Ovaal 38">
              <a:extLst>
                <a:ext uri="{FF2B5EF4-FFF2-40B4-BE49-F238E27FC236}">
                  <a16:creationId xmlns:a16="http://schemas.microsoft.com/office/drawing/2014/main" id="{4AC3B522-D819-4F2E-8D5D-855EA399AB62}"/>
                </a:ext>
              </a:extLst>
            </p:cNvPr>
            <p:cNvSpPr/>
            <p:nvPr/>
          </p:nvSpPr>
          <p:spPr>
            <a:xfrm>
              <a:off x="11327135" y="1494278"/>
              <a:ext cx="1965511" cy="19036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8BD4CF4F-C3CC-4BBE-885D-3462464317DE}"/>
                </a:ext>
              </a:extLst>
            </p:cNvPr>
            <p:cNvCxnSpPr/>
            <p:nvPr/>
          </p:nvCxnSpPr>
          <p:spPr>
            <a:xfrm>
              <a:off x="12051523" y="0"/>
              <a:ext cx="132890" cy="149427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E8453BC4-B7B0-4FA2-8131-85D11F6771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667203" y="1054100"/>
              <a:ext cx="1552975" cy="1154056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E1290A00-4056-47E0-8678-6E7A7B9817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873003" y="2808176"/>
              <a:ext cx="1614149" cy="6931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DF77BE36-7472-4FC9-9CBA-0B8C0A4144F9}"/>
                </a:ext>
              </a:extLst>
            </p:cNvPr>
            <p:cNvCxnSpPr>
              <a:cxnSpLocks/>
              <a:endCxn id="39" idx="4"/>
            </p:cNvCxnSpPr>
            <p:nvPr/>
          </p:nvCxnSpPr>
          <p:spPr>
            <a:xfrm flipH="1" flipV="1">
              <a:off x="12309891" y="3397968"/>
              <a:ext cx="80323" cy="149427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3183F2BB-2E4C-43DF-896A-250B3841AF0B}"/>
                </a:ext>
              </a:extLst>
            </p:cNvPr>
            <p:cNvCxnSpPr>
              <a:cxnSpLocks/>
            </p:cNvCxnSpPr>
            <p:nvPr/>
          </p:nvCxnSpPr>
          <p:spPr>
            <a:xfrm>
              <a:off x="9969500" y="1343454"/>
              <a:ext cx="1447800" cy="71391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>
              <a:extLst>
                <a:ext uri="{FF2B5EF4-FFF2-40B4-BE49-F238E27FC236}">
                  <a16:creationId xmlns:a16="http://schemas.microsoft.com/office/drawing/2014/main" id="{88123310-D560-486D-969B-8C8FBE2531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76412" y="2865507"/>
              <a:ext cx="1435565" cy="1000861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artial Circle 2">
            <a:extLst>
              <a:ext uri="{FF2B5EF4-FFF2-40B4-BE49-F238E27FC236}">
                <a16:creationId xmlns:a16="http://schemas.microsoft.com/office/drawing/2014/main" id="{9E5018E5-E946-47D9-9CDB-8CF07AC05F24}"/>
              </a:ext>
            </a:extLst>
          </p:cNvPr>
          <p:cNvSpPr/>
          <p:nvPr/>
        </p:nvSpPr>
        <p:spPr>
          <a:xfrm rot="5400000">
            <a:off x="6737610" y="758298"/>
            <a:ext cx="4671656" cy="4984870"/>
          </a:xfrm>
          <a:prstGeom prst="pie">
            <a:avLst>
              <a:gd name="adj1" fmla="val 3423043"/>
              <a:gd name="adj2" fmla="val 7003358"/>
            </a:avLst>
          </a:prstGeom>
          <a:solidFill>
            <a:srgbClr val="FF0000"/>
          </a:solidFill>
          <a:ln>
            <a:noFill/>
          </a:ln>
          <a:effectLst>
            <a:outerShdw blurRad="685800" dist="228600" dir="10800000" algn="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831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7CE0FAE-760C-4989-BC05-227921921A2D}"/>
              </a:ext>
            </a:extLst>
          </p:cNvPr>
          <p:cNvSpPr txBox="1"/>
          <p:nvPr/>
        </p:nvSpPr>
        <p:spPr>
          <a:xfrm>
            <a:off x="6684448" y="2747683"/>
            <a:ext cx="1181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Keus 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uit 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aanbod</a:t>
            </a:r>
          </a:p>
        </p:txBody>
      </p:sp>
      <p:sp>
        <p:nvSpPr>
          <p:cNvPr id="49" name="Oval 1">
            <a:extLst>
              <a:ext uri="{FF2B5EF4-FFF2-40B4-BE49-F238E27FC236}">
                <a16:creationId xmlns:a16="http://schemas.microsoft.com/office/drawing/2014/main" id="{3D9F3532-4EF2-40B1-863B-294ED65ADCF3}"/>
              </a:ext>
            </a:extLst>
          </p:cNvPr>
          <p:cNvSpPr/>
          <p:nvPr/>
        </p:nvSpPr>
        <p:spPr>
          <a:xfrm>
            <a:off x="8037213" y="2411556"/>
            <a:ext cx="1906926" cy="19036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37">
            <a:extLst>
              <a:ext uri="{FF2B5EF4-FFF2-40B4-BE49-F238E27FC236}">
                <a16:creationId xmlns:a16="http://schemas.microsoft.com/office/drawing/2014/main" id="{87154825-A0C6-4D5C-9FCD-F7CB8FF52DDE}"/>
              </a:ext>
            </a:extLst>
          </p:cNvPr>
          <p:cNvSpPr txBox="1"/>
          <p:nvPr/>
        </p:nvSpPr>
        <p:spPr>
          <a:xfrm>
            <a:off x="10078167" y="2808079"/>
            <a:ext cx="1455848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Start- en 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evaluatie-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gesprek</a:t>
            </a:r>
          </a:p>
        </p:txBody>
      </p:sp>
      <p:sp>
        <p:nvSpPr>
          <p:cNvPr id="53" name="TextBox 37">
            <a:extLst>
              <a:ext uri="{FF2B5EF4-FFF2-40B4-BE49-F238E27FC236}">
                <a16:creationId xmlns:a16="http://schemas.microsoft.com/office/drawing/2014/main" id="{7BCCD202-D88B-4C0D-BD87-B1BAA1D9DD60}"/>
              </a:ext>
            </a:extLst>
          </p:cNvPr>
          <p:cNvSpPr txBox="1"/>
          <p:nvPr/>
        </p:nvSpPr>
        <p:spPr>
          <a:xfrm>
            <a:off x="9125732" y="4451969"/>
            <a:ext cx="1782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Onderzoeks-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vragen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CD910AD-294A-4081-672D-41B62126AB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4" t="16182" r="10577" b="15578"/>
          <a:stretch/>
        </p:blipFill>
        <p:spPr>
          <a:xfrm>
            <a:off x="1155664" y="2638477"/>
            <a:ext cx="3083546" cy="4182572"/>
          </a:xfrm>
          <a:prstGeom prst="rect">
            <a:avLst/>
          </a:prstGeom>
        </p:spPr>
      </p:pic>
      <p:sp>
        <p:nvSpPr>
          <p:cNvPr id="55" name="TextBox 37">
            <a:extLst>
              <a:ext uri="{FF2B5EF4-FFF2-40B4-BE49-F238E27FC236}">
                <a16:creationId xmlns:a16="http://schemas.microsoft.com/office/drawing/2014/main" id="{A0776750-19E5-4F47-AD1B-D9DF62785107}"/>
              </a:ext>
            </a:extLst>
          </p:cNvPr>
          <p:cNvSpPr txBox="1"/>
          <p:nvPr/>
        </p:nvSpPr>
        <p:spPr>
          <a:xfrm>
            <a:off x="7681146" y="4138813"/>
            <a:ext cx="11849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Ervaren 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 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onder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zoeken</a:t>
            </a:r>
          </a:p>
        </p:txBody>
      </p:sp>
      <p:sp>
        <p:nvSpPr>
          <p:cNvPr id="61" name="TextBox 176">
            <a:extLst>
              <a:ext uri="{FF2B5EF4-FFF2-40B4-BE49-F238E27FC236}">
                <a16:creationId xmlns:a16="http://schemas.microsoft.com/office/drawing/2014/main" id="{BBE5F3A2-F9FD-44DC-954B-D415460EAE22}"/>
              </a:ext>
            </a:extLst>
          </p:cNvPr>
          <p:cNvSpPr txBox="1"/>
          <p:nvPr/>
        </p:nvSpPr>
        <p:spPr>
          <a:xfrm rot="446526">
            <a:off x="4638807" y="2752741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Stage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4C7A6610-E863-4DBB-A1C7-0C6D933CAC9D}"/>
              </a:ext>
            </a:extLst>
          </p:cNvPr>
          <p:cNvSpPr txBox="1"/>
          <p:nvPr/>
        </p:nvSpPr>
        <p:spPr>
          <a:xfrm>
            <a:off x="7569990" y="2640560"/>
            <a:ext cx="537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>
                <a:ln>
                  <a:noFill/>
                </a:ln>
                <a:solidFill>
                  <a:srgbClr val="E2B8BA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4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529B11B-D344-8315-B98E-5D1C204A68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0" y="561482"/>
            <a:ext cx="2378492" cy="3171323"/>
          </a:xfrm>
          <a:prstGeom prst="rect">
            <a:avLst/>
          </a:prstGeom>
        </p:spPr>
      </p:pic>
      <p:pic>
        <p:nvPicPr>
          <p:cNvPr id="48" name="Afbeelding 47" descr="Afbeelding met tekst&#10;&#10;Automatisch gegenereerde beschrijving">
            <a:extLst>
              <a:ext uri="{FF2B5EF4-FFF2-40B4-BE49-F238E27FC236}">
                <a16:creationId xmlns:a16="http://schemas.microsoft.com/office/drawing/2014/main" id="{9DE2DF47-72D3-4F14-B80D-8885E1CA16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51" y="181805"/>
            <a:ext cx="1842284" cy="546512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00CA0EBA-673D-E295-85EA-02F4AFEE5B31}"/>
              </a:ext>
            </a:extLst>
          </p:cNvPr>
          <p:cNvSpPr txBox="1"/>
          <p:nvPr/>
        </p:nvSpPr>
        <p:spPr>
          <a:xfrm>
            <a:off x="8025304" y="2746069"/>
            <a:ext cx="1965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Cyclus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Leer- &amp;</a:t>
            </a:r>
          </a:p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Leefbekwaam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304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60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artial Circle 158">
            <a:extLst>
              <a:ext uri="{FF2B5EF4-FFF2-40B4-BE49-F238E27FC236}">
                <a16:creationId xmlns:a16="http://schemas.microsoft.com/office/drawing/2014/main" id="{49152A11-8E80-4259-B483-8B646C8F8A0E}"/>
              </a:ext>
            </a:extLst>
          </p:cNvPr>
          <p:cNvSpPr/>
          <p:nvPr/>
        </p:nvSpPr>
        <p:spPr>
          <a:xfrm rot="5400000">
            <a:off x="4499606" y="-363940"/>
            <a:ext cx="7523749" cy="7523749"/>
          </a:xfrm>
          <a:prstGeom prst="pie">
            <a:avLst>
              <a:gd name="adj1" fmla="val 6518349"/>
              <a:gd name="adj2" fmla="val 7433224"/>
            </a:avLst>
          </a:prstGeom>
          <a:solidFill>
            <a:srgbClr val="B49BD5"/>
          </a:solidFill>
          <a:ln>
            <a:noFill/>
          </a:ln>
          <a:effectLst>
            <a:outerShdw blurRad="381000" dist="114300" dir="10800000" algn="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831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Partial Circle 162">
            <a:extLst>
              <a:ext uri="{FF2B5EF4-FFF2-40B4-BE49-F238E27FC236}">
                <a16:creationId xmlns:a16="http://schemas.microsoft.com/office/drawing/2014/main" id="{E03B1D26-234E-468A-8E55-B90F8BFD1D59}"/>
              </a:ext>
            </a:extLst>
          </p:cNvPr>
          <p:cNvSpPr/>
          <p:nvPr/>
        </p:nvSpPr>
        <p:spPr>
          <a:xfrm rot="6854243">
            <a:off x="4548396" y="-550510"/>
            <a:ext cx="7523749" cy="7523749"/>
          </a:xfrm>
          <a:prstGeom prst="pie">
            <a:avLst>
              <a:gd name="adj1" fmla="val 4236896"/>
              <a:gd name="adj2" fmla="val 5024261"/>
            </a:avLst>
          </a:prstGeom>
          <a:solidFill>
            <a:srgbClr val="B49BD5"/>
          </a:solidFill>
          <a:ln>
            <a:noFill/>
          </a:ln>
          <a:effectLst>
            <a:outerShdw blurRad="381000" dist="114300" dir="10800000" algn="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831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Partial Circle 162">
            <a:extLst>
              <a:ext uri="{FF2B5EF4-FFF2-40B4-BE49-F238E27FC236}">
                <a16:creationId xmlns:a16="http://schemas.microsoft.com/office/drawing/2014/main" id="{E362AD16-6E06-4BBC-B797-889F89AE9EAE}"/>
              </a:ext>
            </a:extLst>
          </p:cNvPr>
          <p:cNvSpPr/>
          <p:nvPr/>
        </p:nvSpPr>
        <p:spPr>
          <a:xfrm rot="6483648">
            <a:off x="4523646" y="-550510"/>
            <a:ext cx="7523749" cy="7523749"/>
          </a:xfrm>
          <a:prstGeom prst="pie">
            <a:avLst>
              <a:gd name="adj1" fmla="val 4097810"/>
              <a:gd name="adj2" fmla="val 4760190"/>
            </a:avLst>
          </a:prstGeom>
          <a:solidFill>
            <a:srgbClr val="B49BD5"/>
          </a:solidFill>
          <a:ln>
            <a:noFill/>
          </a:ln>
          <a:effectLst>
            <a:outerShdw blurRad="381000" dist="114300" dir="10800000" algn="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831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Partial Circle 162">
            <a:extLst>
              <a:ext uri="{FF2B5EF4-FFF2-40B4-BE49-F238E27FC236}">
                <a16:creationId xmlns:a16="http://schemas.microsoft.com/office/drawing/2014/main" id="{51BF325F-35A4-4F3A-BBEC-D16C45025D92}"/>
              </a:ext>
            </a:extLst>
          </p:cNvPr>
          <p:cNvSpPr/>
          <p:nvPr/>
        </p:nvSpPr>
        <p:spPr>
          <a:xfrm rot="6190011">
            <a:off x="4533605" y="-464555"/>
            <a:ext cx="7523749" cy="7523749"/>
          </a:xfrm>
          <a:prstGeom prst="pie">
            <a:avLst>
              <a:gd name="adj1" fmla="val 4000263"/>
              <a:gd name="adj2" fmla="val 4672275"/>
            </a:avLst>
          </a:prstGeom>
          <a:solidFill>
            <a:srgbClr val="B49BD5"/>
          </a:solidFill>
          <a:ln>
            <a:noFill/>
          </a:ln>
          <a:effectLst>
            <a:outerShdw blurRad="381000" dist="114300" dir="10800000" algn="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831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Partial Circle 162">
            <a:extLst>
              <a:ext uri="{FF2B5EF4-FFF2-40B4-BE49-F238E27FC236}">
                <a16:creationId xmlns:a16="http://schemas.microsoft.com/office/drawing/2014/main" id="{71CFA4D4-9C8D-47E0-B4F7-125A2582BA79}"/>
              </a:ext>
            </a:extLst>
          </p:cNvPr>
          <p:cNvSpPr/>
          <p:nvPr/>
        </p:nvSpPr>
        <p:spPr>
          <a:xfrm rot="5704354">
            <a:off x="4533604" y="-372360"/>
            <a:ext cx="7523749" cy="7523749"/>
          </a:xfrm>
          <a:prstGeom prst="pie">
            <a:avLst>
              <a:gd name="adj1" fmla="val 4097810"/>
              <a:gd name="adj2" fmla="val 4699478"/>
            </a:avLst>
          </a:prstGeom>
          <a:solidFill>
            <a:srgbClr val="B49BD5"/>
          </a:solidFill>
          <a:ln>
            <a:noFill/>
          </a:ln>
          <a:effectLst>
            <a:outerShdw blurRad="381000" dist="114300" dir="10800000" algn="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831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Partial Circle 162">
            <a:extLst>
              <a:ext uri="{FF2B5EF4-FFF2-40B4-BE49-F238E27FC236}">
                <a16:creationId xmlns:a16="http://schemas.microsoft.com/office/drawing/2014/main" id="{68034094-1FDC-43B1-A362-2EC7EE18CA90}"/>
              </a:ext>
            </a:extLst>
          </p:cNvPr>
          <p:cNvSpPr/>
          <p:nvPr/>
        </p:nvSpPr>
        <p:spPr>
          <a:xfrm rot="5015830">
            <a:off x="4516749" y="-377762"/>
            <a:ext cx="7523749" cy="7523749"/>
          </a:xfrm>
          <a:prstGeom prst="pie">
            <a:avLst>
              <a:gd name="adj1" fmla="val 4097810"/>
              <a:gd name="adj2" fmla="val 4810304"/>
            </a:avLst>
          </a:prstGeom>
          <a:solidFill>
            <a:srgbClr val="B49BD5"/>
          </a:solidFill>
          <a:ln>
            <a:noFill/>
          </a:ln>
          <a:effectLst>
            <a:outerShdw blurRad="381000" dist="114300" dir="10800000" algn="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831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val 187">
            <a:extLst>
              <a:ext uri="{FF2B5EF4-FFF2-40B4-BE49-F238E27FC236}">
                <a16:creationId xmlns:a16="http://schemas.microsoft.com/office/drawing/2014/main" id="{54B52633-502D-41EF-8E95-D9766867FBAB}"/>
              </a:ext>
            </a:extLst>
          </p:cNvPr>
          <p:cNvSpPr/>
          <p:nvPr/>
        </p:nvSpPr>
        <p:spPr>
          <a:xfrm>
            <a:off x="6628608" y="255856"/>
            <a:ext cx="7523749" cy="60005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173">
            <a:extLst>
              <a:ext uri="{FF2B5EF4-FFF2-40B4-BE49-F238E27FC236}">
                <a16:creationId xmlns:a16="http://schemas.microsoft.com/office/drawing/2014/main" id="{2B74A9E4-5E9F-4A15-85A3-B0F2B7189597}"/>
              </a:ext>
            </a:extLst>
          </p:cNvPr>
          <p:cNvSpPr txBox="1"/>
          <p:nvPr/>
        </p:nvSpPr>
        <p:spPr>
          <a:xfrm rot="1712265">
            <a:off x="4813718" y="1919440"/>
            <a:ext cx="24483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Zelfevaluatie</a:t>
            </a: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lijst</a:t>
            </a:r>
          </a:p>
        </p:txBody>
      </p:sp>
      <p:grpSp>
        <p:nvGrpSpPr>
          <p:cNvPr id="32" name="Groep 31">
            <a:extLst>
              <a:ext uri="{FF2B5EF4-FFF2-40B4-BE49-F238E27FC236}">
                <a16:creationId xmlns:a16="http://schemas.microsoft.com/office/drawing/2014/main" id="{17B1E749-211E-4FF1-A06C-91AB399976BB}"/>
              </a:ext>
            </a:extLst>
          </p:cNvPr>
          <p:cNvGrpSpPr/>
          <p:nvPr/>
        </p:nvGrpSpPr>
        <p:grpSpPr>
          <a:xfrm rot="7312628">
            <a:off x="6039721" y="407622"/>
            <a:ext cx="5942387" cy="5764243"/>
            <a:chOff x="9303096" y="-360898"/>
            <a:chExt cx="5942387" cy="5764243"/>
          </a:xfrm>
        </p:grpSpPr>
        <p:pic>
          <p:nvPicPr>
            <p:cNvPr id="33" name="Afbeelding 32">
              <a:extLst>
                <a:ext uri="{FF2B5EF4-FFF2-40B4-BE49-F238E27FC236}">
                  <a16:creationId xmlns:a16="http://schemas.microsoft.com/office/drawing/2014/main" id="{5F405558-B28C-42D0-AFAA-0EF7BA5ED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8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23" b="91391" l="7923" r="90578">
                          <a14:foregroundMark x1="43897" y1="8168" x2="43897" y2="8168"/>
                          <a14:foregroundMark x1="52891" y1="7285" x2="52891" y2="7285"/>
                          <a14:foregroundMark x1="8137" y1="49890" x2="8137" y2="49890"/>
                          <a14:foregroundMark x1="48180" y1="91391" x2="48180" y2="91391"/>
                          <a14:foregroundMark x1="90792" y1="49669" x2="90792" y2="49669"/>
                          <a14:foregroundMark x1="58030" y1="6623" x2="58030" y2="662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03096" y="-360898"/>
              <a:ext cx="5942387" cy="5764243"/>
            </a:xfrm>
            <a:prstGeom prst="rect">
              <a:avLst/>
            </a:prstGeom>
          </p:spPr>
        </p:pic>
        <p:sp>
          <p:nvSpPr>
            <p:cNvPr id="34" name="Ovaal 33">
              <a:extLst>
                <a:ext uri="{FF2B5EF4-FFF2-40B4-BE49-F238E27FC236}">
                  <a16:creationId xmlns:a16="http://schemas.microsoft.com/office/drawing/2014/main" id="{1AF55A75-E76C-42BA-9FC7-90019F77C14B}"/>
                </a:ext>
              </a:extLst>
            </p:cNvPr>
            <p:cNvSpPr/>
            <p:nvPr/>
          </p:nvSpPr>
          <p:spPr>
            <a:xfrm>
              <a:off x="11327135" y="1494278"/>
              <a:ext cx="1965511" cy="19036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5" name="Rechte verbindingslijn 34">
              <a:extLst>
                <a:ext uri="{FF2B5EF4-FFF2-40B4-BE49-F238E27FC236}">
                  <a16:creationId xmlns:a16="http://schemas.microsoft.com/office/drawing/2014/main" id="{3EDCBBA2-4CB1-4722-A89D-43D52E80B145}"/>
                </a:ext>
              </a:extLst>
            </p:cNvPr>
            <p:cNvCxnSpPr/>
            <p:nvPr/>
          </p:nvCxnSpPr>
          <p:spPr>
            <a:xfrm>
              <a:off x="12051523" y="0"/>
              <a:ext cx="132890" cy="149427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84177504-4A2E-4DD7-824B-AA79EE0AD8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667203" y="1054100"/>
              <a:ext cx="1552975" cy="1154056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B0D372D6-07EC-462B-94E0-7F22FBD008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873003" y="2808176"/>
              <a:ext cx="1614149" cy="6931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D94690C8-66AC-462D-B105-0B73E86938FA}"/>
                </a:ext>
              </a:extLst>
            </p:cNvPr>
            <p:cNvCxnSpPr>
              <a:cxnSpLocks/>
              <a:endCxn id="34" idx="4"/>
            </p:cNvCxnSpPr>
            <p:nvPr/>
          </p:nvCxnSpPr>
          <p:spPr>
            <a:xfrm flipH="1" flipV="1">
              <a:off x="12309891" y="3397968"/>
              <a:ext cx="80323" cy="149427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B415AD09-5E85-43B0-A358-4C91F9572FE8}"/>
                </a:ext>
              </a:extLst>
            </p:cNvPr>
            <p:cNvCxnSpPr>
              <a:cxnSpLocks/>
            </p:cNvCxnSpPr>
            <p:nvPr/>
          </p:nvCxnSpPr>
          <p:spPr>
            <a:xfrm>
              <a:off x="9969500" y="1343454"/>
              <a:ext cx="1447800" cy="71391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74C6358A-002D-4F61-82F3-D62742363C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76412" y="2865507"/>
              <a:ext cx="1435565" cy="1000861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artial Circle 2">
            <a:extLst>
              <a:ext uri="{FF2B5EF4-FFF2-40B4-BE49-F238E27FC236}">
                <a16:creationId xmlns:a16="http://schemas.microsoft.com/office/drawing/2014/main" id="{9E5018E5-E946-47D9-9CDB-8CF07AC05F24}"/>
              </a:ext>
            </a:extLst>
          </p:cNvPr>
          <p:cNvSpPr/>
          <p:nvPr/>
        </p:nvSpPr>
        <p:spPr>
          <a:xfrm rot="5400000">
            <a:off x="6734103" y="745600"/>
            <a:ext cx="4671656" cy="4984870"/>
          </a:xfrm>
          <a:prstGeom prst="pie">
            <a:avLst>
              <a:gd name="adj1" fmla="val 3367918"/>
              <a:gd name="adj2" fmla="val 6978260"/>
            </a:avLst>
          </a:prstGeom>
          <a:solidFill>
            <a:srgbClr val="7030A0"/>
          </a:solidFill>
          <a:ln>
            <a:noFill/>
          </a:ln>
          <a:effectLst>
            <a:outerShdw blurRad="685800" dist="228600" dir="10800000" algn="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831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7CE0FAE-760C-4989-BC05-227921921A2D}"/>
              </a:ext>
            </a:extLst>
          </p:cNvPr>
          <p:cNvSpPr txBox="1"/>
          <p:nvPr/>
        </p:nvSpPr>
        <p:spPr>
          <a:xfrm>
            <a:off x="6599684" y="2603345"/>
            <a:ext cx="13580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Ont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wikkeling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zichtbaar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maken</a:t>
            </a:r>
          </a:p>
        </p:txBody>
      </p:sp>
      <p:sp>
        <p:nvSpPr>
          <p:cNvPr id="44" name="Oval 1">
            <a:extLst>
              <a:ext uri="{FF2B5EF4-FFF2-40B4-BE49-F238E27FC236}">
                <a16:creationId xmlns:a16="http://schemas.microsoft.com/office/drawing/2014/main" id="{C6C86F6A-248D-49F9-A94D-362C8B64084E}"/>
              </a:ext>
            </a:extLst>
          </p:cNvPr>
          <p:cNvSpPr/>
          <p:nvPr/>
        </p:nvSpPr>
        <p:spPr>
          <a:xfrm>
            <a:off x="8099690" y="2399125"/>
            <a:ext cx="1906926" cy="19036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Box 37">
            <a:extLst>
              <a:ext uri="{FF2B5EF4-FFF2-40B4-BE49-F238E27FC236}">
                <a16:creationId xmlns:a16="http://schemas.microsoft.com/office/drawing/2014/main" id="{B60E5C2A-81DA-479D-8546-611ADD82F966}"/>
              </a:ext>
            </a:extLst>
          </p:cNvPr>
          <p:cNvSpPr txBox="1"/>
          <p:nvPr/>
        </p:nvSpPr>
        <p:spPr>
          <a:xfrm>
            <a:off x="9245231" y="1208395"/>
            <a:ext cx="1455848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Start- en 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evaluatie-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gesprek</a:t>
            </a:r>
          </a:p>
        </p:txBody>
      </p:sp>
      <p:sp>
        <p:nvSpPr>
          <p:cNvPr id="48" name="TextBox 37">
            <a:extLst>
              <a:ext uri="{FF2B5EF4-FFF2-40B4-BE49-F238E27FC236}">
                <a16:creationId xmlns:a16="http://schemas.microsoft.com/office/drawing/2014/main" id="{870F8769-CDF5-48FE-A742-D8AEF023D376}"/>
              </a:ext>
            </a:extLst>
          </p:cNvPr>
          <p:cNvSpPr txBox="1"/>
          <p:nvPr/>
        </p:nvSpPr>
        <p:spPr>
          <a:xfrm>
            <a:off x="9930442" y="2902203"/>
            <a:ext cx="1782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Onderzoeks-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vragen</a:t>
            </a:r>
          </a:p>
        </p:txBody>
      </p:sp>
      <p:sp>
        <p:nvSpPr>
          <p:cNvPr id="49" name="TextBox 37">
            <a:extLst>
              <a:ext uri="{FF2B5EF4-FFF2-40B4-BE49-F238E27FC236}">
                <a16:creationId xmlns:a16="http://schemas.microsoft.com/office/drawing/2014/main" id="{7A15883B-E34F-49FE-A4AF-F3F48E317190}"/>
              </a:ext>
            </a:extLst>
          </p:cNvPr>
          <p:cNvSpPr txBox="1"/>
          <p:nvPr/>
        </p:nvSpPr>
        <p:spPr>
          <a:xfrm>
            <a:off x="9370489" y="4166377"/>
            <a:ext cx="11849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Ervaren 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 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onder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zoeken</a:t>
            </a:r>
          </a:p>
        </p:txBody>
      </p:sp>
      <p:sp>
        <p:nvSpPr>
          <p:cNvPr id="50" name="TextBox 37">
            <a:extLst>
              <a:ext uri="{FF2B5EF4-FFF2-40B4-BE49-F238E27FC236}">
                <a16:creationId xmlns:a16="http://schemas.microsoft.com/office/drawing/2014/main" id="{3E6CC9CF-587F-4DE8-A2E1-8250E60519B4}"/>
              </a:ext>
            </a:extLst>
          </p:cNvPr>
          <p:cNvSpPr txBox="1"/>
          <p:nvPr/>
        </p:nvSpPr>
        <p:spPr>
          <a:xfrm>
            <a:off x="7736892" y="4233113"/>
            <a:ext cx="1181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Keus 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uit 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aanbod</a:t>
            </a:r>
          </a:p>
        </p:txBody>
      </p:sp>
      <p:sp>
        <p:nvSpPr>
          <p:cNvPr id="60" name="TextBox 173">
            <a:extLst>
              <a:ext uri="{FF2B5EF4-FFF2-40B4-BE49-F238E27FC236}">
                <a16:creationId xmlns:a16="http://schemas.microsoft.com/office/drawing/2014/main" id="{1A6C688F-76FA-45FD-B365-7EC1B5580298}"/>
              </a:ext>
            </a:extLst>
          </p:cNvPr>
          <p:cNvSpPr txBox="1"/>
          <p:nvPr/>
        </p:nvSpPr>
        <p:spPr>
          <a:xfrm rot="891514">
            <a:off x="4663462" y="2495028"/>
            <a:ext cx="24483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Formatief</a:t>
            </a:r>
            <a:endParaRPr kumimoji="0" lang="en-US" sz="1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1" name="TextBox 173">
            <a:extLst>
              <a:ext uri="{FF2B5EF4-FFF2-40B4-BE49-F238E27FC236}">
                <a16:creationId xmlns:a16="http://schemas.microsoft.com/office/drawing/2014/main" id="{05AE7504-4064-4310-8ECC-D45014930DA3}"/>
              </a:ext>
            </a:extLst>
          </p:cNvPr>
          <p:cNvSpPr txBox="1"/>
          <p:nvPr/>
        </p:nvSpPr>
        <p:spPr>
          <a:xfrm rot="21109742">
            <a:off x="4649307" y="3633616"/>
            <a:ext cx="176041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Vakspecifieke</a:t>
            </a: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va.</a:t>
            </a:r>
            <a:endParaRPr kumimoji="0" lang="en-US" sz="1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2" name="TextBox 173">
            <a:extLst>
              <a:ext uri="{FF2B5EF4-FFF2-40B4-BE49-F238E27FC236}">
                <a16:creationId xmlns:a16="http://schemas.microsoft.com/office/drawing/2014/main" id="{2E78D005-584D-45EA-A0DB-ECBBB86D1463}"/>
              </a:ext>
            </a:extLst>
          </p:cNvPr>
          <p:cNvSpPr txBox="1"/>
          <p:nvPr/>
        </p:nvSpPr>
        <p:spPr>
          <a:xfrm rot="20209735">
            <a:off x="4649222" y="4105746"/>
            <a:ext cx="210826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Vakoverstijgende</a:t>
            </a:r>
            <a:r>
              <a:rPr lang="en-US" sz="1700" b="1" dirty="0">
                <a:solidFill>
                  <a:srgbClr val="FFFFFF"/>
                </a:solidFill>
                <a:latin typeface="Century Gothic"/>
              </a:rPr>
              <a:t> </a:t>
            </a:r>
            <a:br>
              <a:rPr lang="en-US" sz="1700" b="1" dirty="0">
                <a:solidFill>
                  <a:srgbClr val="FFFFFF"/>
                </a:solidFill>
                <a:latin typeface="Century Gothic"/>
              </a:rPr>
            </a:br>
            <a:r>
              <a:rPr lang="en-US" sz="1700" b="1" dirty="0" err="1">
                <a:solidFill>
                  <a:srgbClr val="FFFFFF"/>
                </a:solidFill>
                <a:latin typeface="Century Gothic"/>
              </a:rPr>
              <a:t>vaardigheden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1DA3F97E-7144-4C64-A9F6-82D4C2E80D3B}"/>
              </a:ext>
            </a:extLst>
          </p:cNvPr>
          <p:cNvSpPr txBox="1"/>
          <p:nvPr/>
        </p:nvSpPr>
        <p:spPr>
          <a:xfrm rot="350500">
            <a:off x="4612523" y="2830435"/>
            <a:ext cx="130356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Summatief</a:t>
            </a:r>
            <a:endParaRPr kumimoji="0" lang="en-US" sz="1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3" name="TextBox 173">
            <a:extLst>
              <a:ext uri="{FF2B5EF4-FFF2-40B4-BE49-F238E27FC236}">
                <a16:creationId xmlns:a16="http://schemas.microsoft.com/office/drawing/2014/main" id="{1D4B0E4A-3958-4794-9507-7A78AC9F8FA0}"/>
              </a:ext>
            </a:extLst>
          </p:cNvPr>
          <p:cNvSpPr txBox="1"/>
          <p:nvPr/>
        </p:nvSpPr>
        <p:spPr>
          <a:xfrm rot="21298224">
            <a:off x="4602663" y="3263750"/>
            <a:ext cx="24483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Studiewijzer</a:t>
            </a:r>
            <a:endParaRPr kumimoji="0" lang="en-US" sz="1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8" name="Afbeelding 7" descr="Afbeelding met pentekening&#10;&#10;Automatisch gegenereerde beschrijving">
            <a:extLst>
              <a:ext uri="{FF2B5EF4-FFF2-40B4-BE49-F238E27FC236}">
                <a16:creationId xmlns:a16="http://schemas.microsoft.com/office/drawing/2014/main" id="{31DAEA37-7F4C-7537-BC6C-44A650380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1" y="0"/>
            <a:ext cx="2666258" cy="3555011"/>
          </a:xfrm>
          <a:prstGeom prst="rect">
            <a:avLst/>
          </a:prstGeom>
        </p:spPr>
      </p:pic>
      <p:sp>
        <p:nvSpPr>
          <p:cNvPr id="45" name="Tekstvak 44">
            <a:extLst>
              <a:ext uri="{FF2B5EF4-FFF2-40B4-BE49-F238E27FC236}">
                <a16:creationId xmlns:a16="http://schemas.microsoft.com/office/drawing/2014/main" id="{84BC4D26-3F83-4B24-8469-35D67CFA4997}"/>
              </a:ext>
            </a:extLst>
          </p:cNvPr>
          <p:cNvSpPr txBox="1"/>
          <p:nvPr/>
        </p:nvSpPr>
        <p:spPr>
          <a:xfrm>
            <a:off x="7739259" y="2766257"/>
            <a:ext cx="537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>
                <a:ln>
                  <a:noFill/>
                </a:ln>
                <a:solidFill>
                  <a:srgbClr val="9D8BBD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5</a:t>
            </a:r>
          </a:p>
        </p:txBody>
      </p:sp>
      <p:pic>
        <p:nvPicPr>
          <p:cNvPr id="43" name="Afbeelding 42" descr="Afbeelding met tekst&#10;&#10;Automatisch gegenereerde beschrijving">
            <a:extLst>
              <a:ext uri="{FF2B5EF4-FFF2-40B4-BE49-F238E27FC236}">
                <a16:creationId xmlns:a16="http://schemas.microsoft.com/office/drawing/2014/main" id="{22BB8094-E11C-4358-BA72-7B851AE159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51" y="181805"/>
            <a:ext cx="1842284" cy="546512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6D052807-57D4-3601-684A-801F2F28CF55}"/>
              </a:ext>
            </a:extLst>
          </p:cNvPr>
          <p:cNvSpPr txBox="1"/>
          <p:nvPr/>
        </p:nvSpPr>
        <p:spPr>
          <a:xfrm>
            <a:off x="8111182" y="2709725"/>
            <a:ext cx="1965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Cyclus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Leer- &amp;</a:t>
            </a:r>
          </a:p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Leefbekwaam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374F3CC-57CB-AD5D-DA5F-7D57B482C1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4137" y="5319736"/>
            <a:ext cx="1111693" cy="1514588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4C387B00-2C83-EC15-A52B-3F17CAB662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5043" y1="24733" x2="54915" y2="29701"/>
                        <a14:foregroundMark x1="59188" y1="45192" x2="64957" y2="46528"/>
                        <a14:foregroundMark x1="54558" y1="47810" x2="55484" y2="68750"/>
                        <a14:foregroundMark x1="46510" y1="41987" x2="55199" y2="66132"/>
                        <a14:foregroundMark x1="56339" y1="44765" x2="55769" y2="46314"/>
                        <a14:foregroundMark x1="48860" y1="51496" x2="48575" y2="61378"/>
                        <a14:foregroundMark x1="36182" y1="24733" x2="46795" y2="24947"/>
                        <a14:foregroundMark x1="39957" y1="25801" x2="43661" y2="27938"/>
                        <a14:foregroundMark x1="54274" y1="43269" x2="70726" y2="441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13" y="-1076221"/>
            <a:ext cx="4296022" cy="572803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CF67A7AE-514D-4B47-2DD2-5CA4A08364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0" y="4647014"/>
            <a:ext cx="3736379" cy="210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43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63" grpId="0" animBg="1"/>
      <p:bldP spid="27" grpId="0" animBg="1"/>
      <p:bldP spid="57" grpId="0" animBg="1"/>
      <p:bldP spid="58" grpId="0" animBg="1"/>
      <p:bldP spid="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48C3CFC-39CC-4307-9526-9E3D95BEF5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-9525" r="18035" b="-6666"/>
          <a:stretch/>
        </p:blipFill>
        <p:spPr>
          <a:xfrm>
            <a:off x="1943332" y="-555172"/>
            <a:ext cx="7772400" cy="7968343"/>
          </a:xfrm>
          <a:prstGeom prst="ellipse">
            <a:avLst/>
          </a:prstGeom>
        </p:spPr>
      </p:pic>
      <p:sp>
        <p:nvSpPr>
          <p:cNvPr id="4" name="Gelijkbenige driehoek 3">
            <a:extLst>
              <a:ext uri="{FF2B5EF4-FFF2-40B4-BE49-F238E27FC236}">
                <a16:creationId xmlns:a16="http://schemas.microsoft.com/office/drawing/2014/main" id="{FDDEB8F9-8E31-4D02-A8FA-C4BD1BF3A7F2}"/>
              </a:ext>
            </a:extLst>
          </p:cNvPr>
          <p:cNvSpPr/>
          <p:nvPr/>
        </p:nvSpPr>
        <p:spPr>
          <a:xfrm rot="16719214">
            <a:off x="494320" y="-6607523"/>
            <a:ext cx="10670425" cy="14239607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elijkbenige driehoek 4">
            <a:extLst>
              <a:ext uri="{FF2B5EF4-FFF2-40B4-BE49-F238E27FC236}">
                <a16:creationId xmlns:a16="http://schemas.microsoft.com/office/drawing/2014/main" id="{E88FB2BB-15EF-4679-85B9-7161B4A7184D}"/>
              </a:ext>
            </a:extLst>
          </p:cNvPr>
          <p:cNvSpPr/>
          <p:nvPr/>
        </p:nvSpPr>
        <p:spPr>
          <a:xfrm rot="15205056">
            <a:off x="2595821" y="-5492972"/>
            <a:ext cx="10670425" cy="21822947"/>
          </a:xfrm>
          <a:prstGeom prst="triangle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1">
            <a:extLst>
              <a:ext uri="{FF2B5EF4-FFF2-40B4-BE49-F238E27FC236}">
                <a16:creationId xmlns:a16="http://schemas.microsoft.com/office/drawing/2014/main" id="{9E7FE445-883A-4DD1-A8CC-01B01F22F9E6}"/>
              </a:ext>
            </a:extLst>
          </p:cNvPr>
          <p:cNvSpPr/>
          <p:nvPr/>
        </p:nvSpPr>
        <p:spPr>
          <a:xfrm>
            <a:off x="5020769" y="2477154"/>
            <a:ext cx="1906926" cy="19036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2BB31CC1-C8EB-478D-B7AC-C623438AD0F5}"/>
              </a:ext>
            </a:extLst>
          </p:cNvPr>
          <p:cNvSpPr txBox="1"/>
          <p:nvPr/>
        </p:nvSpPr>
        <p:spPr>
          <a:xfrm>
            <a:off x="5069987" y="2851918"/>
            <a:ext cx="196551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Cyclus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Leer- en </a:t>
            </a:r>
            <a:r>
              <a:rPr lang="en-US" sz="2300" b="1" dirty="0" err="1">
                <a:solidFill>
                  <a:prstClr val="white"/>
                </a:solidFill>
                <a:latin typeface="Century Gothic"/>
              </a:rPr>
              <a:t>leef</a:t>
            </a:r>
            <a:r>
              <a:rPr lang="en-US" sz="2300" b="1" dirty="0">
                <a:solidFill>
                  <a:prstClr val="white"/>
                </a:solidFill>
                <a:latin typeface="Century Gothic"/>
              </a:rPr>
              <a:t>-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bekwaam</a:t>
            </a:r>
          </a:p>
        </p:txBody>
      </p:sp>
    </p:spTree>
    <p:extLst>
      <p:ext uri="{BB962C8B-B14F-4D97-AF65-F5344CB8AC3E}">
        <p14:creationId xmlns:p14="http://schemas.microsoft.com/office/powerpoint/2010/main" val="163205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Afbeelding 50" descr="Afbeelding met tekst&#10;&#10;Automatisch gegenereerde beschrijving">
            <a:extLst>
              <a:ext uri="{FF2B5EF4-FFF2-40B4-BE49-F238E27FC236}">
                <a16:creationId xmlns:a16="http://schemas.microsoft.com/office/drawing/2014/main" id="{49A3222B-022A-4A37-94FC-775F704E3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51" y="181805"/>
            <a:ext cx="1842284" cy="546512"/>
          </a:xfrm>
          <a:prstGeom prst="rect">
            <a:avLst/>
          </a:prstGeom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BADD168B-2E9B-9024-D6AA-2591759F4184}"/>
              </a:ext>
            </a:extLst>
          </p:cNvPr>
          <p:cNvGrpSpPr/>
          <p:nvPr/>
        </p:nvGrpSpPr>
        <p:grpSpPr>
          <a:xfrm>
            <a:off x="446751" y="457806"/>
            <a:ext cx="8663777" cy="5942387"/>
            <a:chOff x="3277419" y="254156"/>
            <a:chExt cx="8663777" cy="5942387"/>
          </a:xfrm>
        </p:grpSpPr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33FB3021-C226-4E42-9BB6-66C005B945E9}"/>
                </a:ext>
              </a:extLst>
            </p:cNvPr>
            <p:cNvSpPr txBox="1"/>
            <p:nvPr/>
          </p:nvSpPr>
          <p:spPr>
            <a:xfrm rot="20353602">
              <a:off x="3277419" y="4469363"/>
              <a:ext cx="6463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VOV</a:t>
              </a:r>
            </a:p>
          </p:txBody>
        </p:sp>
        <p:grpSp>
          <p:nvGrpSpPr>
            <p:cNvPr id="37" name="Groep 36">
              <a:extLst>
                <a:ext uri="{FF2B5EF4-FFF2-40B4-BE49-F238E27FC236}">
                  <a16:creationId xmlns:a16="http://schemas.microsoft.com/office/drawing/2014/main" id="{418416A8-D556-4BF8-AD42-8146296BBE5E}"/>
                </a:ext>
              </a:extLst>
            </p:cNvPr>
            <p:cNvGrpSpPr/>
            <p:nvPr/>
          </p:nvGrpSpPr>
          <p:grpSpPr>
            <a:xfrm rot="3803654">
              <a:off x="6087881" y="343228"/>
              <a:ext cx="5942387" cy="5764243"/>
              <a:chOff x="9303096" y="-360898"/>
              <a:chExt cx="5942387" cy="5764243"/>
            </a:xfrm>
          </p:grpSpPr>
          <p:pic>
            <p:nvPicPr>
              <p:cNvPr id="39" name="Afbeelding 38">
                <a:extLst>
                  <a:ext uri="{FF2B5EF4-FFF2-40B4-BE49-F238E27FC236}">
                    <a16:creationId xmlns:a16="http://schemas.microsoft.com/office/drawing/2014/main" id="{92E8B9EE-EDFE-4108-B792-45E030A933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85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623" b="91391" l="7923" r="90578">
                            <a14:foregroundMark x1="43897" y1="8168" x2="43897" y2="8168"/>
                            <a14:foregroundMark x1="52891" y1="7285" x2="52891" y2="7285"/>
                            <a14:foregroundMark x1="8137" y1="49890" x2="8137" y2="49890"/>
                            <a14:foregroundMark x1="48180" y1="91391" x2="48180" y2="91391"/>
                            <a14:foregroundMark x1="90792" y1="49669" x2="90792" y2="49669"/>
                            <a14:foregroundMark x1="58030" y1="6623" x2="58030" y2="662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303096" y="-360898"/>
                <a:ext cx="5942387" cy="5764243"/>
              </a:xfrm>
              <a:prstGeom prst="rect">
                <a:avLst/>
              </a:prstGeom>
            </p:spPr>
          </p:pic>
          <p:sp>
            <p:nvSpPr>
              <p:cNvPr id="40" name="Ovaal 39">
                <a:extLst>
                  <a:ext uri="{FF2B5EF4-FFF2-40B4-BE49-F238E27FC236}">
                    <a16:creationId xmlns:a16="http://schemas.microsoft.com/office/drawing/2014/main" id="{59E44A50-6AD2-4327-A1BA-DFBDA4AA56B0}"/>
                  </a:ext>
                </a:extLst>
              </p:cNvPr>
              <p:cNvSpPr/>
              <p:nvPr/>
            </p:nvSpPr>
            <p:spPr>
              <a:xfrm>
                <a:off x="11327135" y="1494278"/>
                <a:ext cx="1965511" cy="190369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43" name="Rechte verbindingslijn 42">
                <a:extLst>
                  <a:ext uri="{FF2B5EF4-FFF2-40B4-BE49-F238E27FC236}">
                    <a16:creationId xmlns:a16="http://schemas.microsoft.com/office/drawing/2014/main" id="{26313A54-967A-455E-9B49-9382149AF933}"/>
                  </a:ext>
                </a:extLst>
              </p:cNvPr>
              <p:cNvCxnSpPr/>
              <p:nvPr/>
            </p:nvCxnSpPr>
            <p:spPr>
              <a:xfrm>
                <a:off x="12051523" y="0"/>
                <a:ext cx="132890" cy="1494278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echte verbindingslijn 43">
                <a:extLst>
                  <a:ext uri="{FF2B5EF4-FFF2-40B4-BE49-F238E27FC236}">
                    <a16:creationId xmlns:a16="http://schemas.microsoft.com/office/drawing/2014/main" id="{E62635E2-446E-4635-80BE-5AC789C417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667203" y="1054100"/>
                <a:ext cx="1552975" cy="1154056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4DE5EB9B-B0DE-49D4-BFDD-686EC960D0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2873003" y="2808176"/>
                <a:ext cx="1614149" cy="69310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01DC43B4-CAAD-4CC6-8384-5A78727B056E}"/>
                  </a:ext>
                </a:extLst>
              </p:cNvPr>
              <p:cNvCxnSpPr>
                <a:cxnSpLocks/>
                <a:endCxn id="40" idx="4"/>
              </p:cNvCxnSpPr>
              <p:nvPr/>
            </p:nvCxnSpPr>
            <p:spPr>
              <a:xfrm flipH="1" flipV="1">
                <a:off x="12309891" y="3397968"/>
                <a:ext cx="80323" cy="1494278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chte verbindingslijn 46">
                <a:extLst>
                  <a:ext uri="{FF2B5EF4-FFF2-40B4-BE49-F238E27FC236}">
                    <a16:creationId xmlns:a16="http://schemas.microsoft.com/office/drawing/2014/main" id="{7EA6C4D1-A4DA-4C20-B8C3-9532FF94FB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69500" y="1343454"/>
                <a:ext cx="1447800" cy="71391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C0ECD4AF-E197-409B-9EA8-358E3F709E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76412" y="2865507"/>
                <a:ext cx="1435565" cy="1000861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7CE0FAE-760C-4989-BC05-227921921A2D}"/>
                </a:ext>
              </a:extLst>
            </p:cNvPr>
            <p:cNvSpPr txBox="1"/>
            <p:nvPr/>
          </p:nvSpPr>
          <p:spPr>
            <a:xfrm>
              <a:off x="6690989" y="2568807"/>
              <a:ext cx="140615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Reflectie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feedback</a:t>
              </a:r>
            </a:p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coaching</a:t>
              </a:r>
            </a:p>
          </p:txBody>
        </p:sp>
        <p:sp>
          <p:nvSpPr>
            <p:cNvPr id="50" name="Oval 1">
              <a:extLst>
                <a:ext uri="{FF2B5EF4-FFF2-40B4-BE49-F238E27FC236}">
                  <a16:creationId xmlns:a16="http://schemas.microsoft.com/office/drawing/2014/main" id="{2A9C37A8-A23B-4D7D-AD98-2373D1D3069C}"/>
                </a:ext>
              </a:extLst>
            </p:cNvPr>
            <p:cNvSpPr/>
            <p:nvPr/>
          </p:nvSpPr>
          <p:spPr>
            <a:xfrm>
              <a:off x="8174903" y="2271656"/>
              <a:ext cx="1906926" cy="190369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TextBox 37">
              <a:extLst>
                <a:ext uri="{FF2B5EF4-FFF2-40B4-BE49-F238E27FC236}">
                  <a16:creationId xmlns:a16="http://schemas.microsoft.com/office/drawing/2014/main" id="{737CD983-8D09-4C1C-A24A-9478E73D56E9}"/>
                </a:ext>
              </a:extLst>
            </p:cNvPr>
            <p:cNvSpPr txBox="1"/>
            <p:nvPr/>
          </p:nvSpPr>
          <p:spPr>
            <a:xfrm>
              <a:off x="7562139" y="1185073"/>
              <a:ext cx="145584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Start- en </a:t>
              </a:r>
            </a:p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evaluatie-</a:t>
              </a:r>
            </a:p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gesprek</a:t>
              </a:r>
            </a:p>
          </p:txBody>
        </p:sp>
        <p:sp>
          <p:nvSpPr>
            <p:cNvPr id="54" name="TextBox 37">
              <a:extLst>
                <a:ext uri="{FF2B5EF4-FFF2-40B4-BE49-F238E27FC236}">
                  <a16:creationId xmlns:a16="http://schemas.microsoft.com/office/drawing/2014/main" id="{AFC18E00-0AAC-4BF1-A9D1-2BB76A473D1F}"/>
                </a:ext>
              </a:extLst>
            </p:cNvPr>
            <p:cNvSpPr txBox="1"/>
            <p:nvPr/>
          </p:nvSpPr>
          <p:spPr>
            <a:xfrm>
              <a:off x="9161153" y="1345761"/>
              <a:ext cx="17828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Onderzoeks-</a:t>
              </a:r>
            </a:p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vragen</a:t>
              </a:r>
            </a:p>
          </p:txBody>
        </p:sp>
        <p:sp>
          <p:nvSpPr>
            <p:cNvPr id="55" name="TextBox 37">
              <a:extLst>
                <a:ext uri="{FF2B5EF4-FFF2-40B4-BE49-F238E27FC236}">
                  <a16:creationId xmlns:a16="http://schemas.microsoft.com/office/drawing/2014/main" id="{F8B0FA52-8766-409E-B6C9-45A95A453FA3}"/>
                </a:ext>
              </a:extLst>
            </p:cNvPr>
            <p:cNvSpPr txBox="1"/>
            <p:nvPr/>
          </p:nvSpPr>
          <p:spPr>
            <a:xfrm>
              <a:off x="10267808" y="2488455"/>
              <a:ext cx="118494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Ervaren </a:t>
              </a:r>
            </a:p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en </a:t>
              </a:r>
            </a:p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onder-</a:t>
              </a:r>
            </a:p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zoeken</a:t>
              </a:r>
            </a:p>
          </p:txBody>
        </p:sp>
        <p:sp>
          <p:nvSpPr>
            <p:cNvPr id="56" name="TextBox 37">
              <a:extLst>
                <a:ext uri="{FF2B5EF4-FFF2-40B4-BE49-F238E27FC236}">
                  <a16:creationId xmlns:a16="http://schemas.microsoft.com/office/drawing/2014/main" id="{68E55E1E-4A88-4EB2-9934-845C7833609E}"/>
                </a:ext>
              </a:extLst>
            </p:cNvPr>
            <p:cNvSpPr txBox="1"/>
            <p:nvPr/>
          </p:nvSpPr>
          <p:spPr>
            <a:xfrm>
              <a:off x="9403166" y="4111910"/>
              <a:ext cx="118173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Keus </a:t>
              </a:r>
            </a:p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uit </a:t>
              </a:r>
            </a:p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aanbod</a:t>
              </a:r>
            </a:p>
          </p:txBody>
        </p:sp>
        <p:sp>
          <p:nvSpPr>
            <p:cNvPr id="57" name="TextBox 37">
              <a:extLst>
                <a:ext uri="{FF2B5EF4-FFF2-40B4-BE49-F238E27FC236}">
                  <a16:creationId xmlns:a16="http://schemas.microsoft.com/office/drawing/2014/main" id="{B55ECC8E-92A3-4658-B642-241A514BA128}"/>
                </a:ext>
              </a:extLst>
            </p:cNvPr>
            <p:cNvSpPr txBox="1"/>
            <p:nvPr/>
          </p:nvSpPr>
          <p:spPr>
            <a:xfrm>
              <a:off x="7652488" y="3926511"/>
              <a:ext cx="135806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Ont-</a:t>
              </a:r>
            </a:p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wikkeling</a:t>
              </a:r>
            </a:p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zichtbaar</a:t>
              </a:r>
            </a:p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maken</a:t>
              </a:r>
            </a:p>
          </p:txBody>
        </p:sp>
        <p:sp>
          <p:nvSpPr>
            <p:cNvPr id="16" name="TextBox 5">
              <a:extLst>
                <a:ext uri="{FF2B5EF4-FFF2-40B4-BE49-F238E27FC236}">
                  <a16:creationId xmlns:a16="http://schemas.microsoft.com/office/drawing/2014/main" id="{3FB8D7B0-BE8F-2C27-C0CD-C37E3DE087B1}"/>
                </a:ext>
              </a:extLst>
            </p:cNvPr>
            <p:cNvSpPr txBox="1"/>
            <p:nvPr/>
          </p:nvSpPr>
          <p:spPr>
            <a:xfrm>
              <a:off x="8147183" y="2614974"/>
              <a:ext cx="196551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Cyclus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Leer- &amp;</a:t>
              </a:r>
            </a:p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Leefbekwaam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2288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1807EA-F70D-41DE-A07B-209FD5918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D3BDB7-6E9F-439D-9E83-9D7F1971D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87805" y="1184168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1D1377BD-726C-4E74-7C71-AE332936E3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062158"/>
              </p:ext>
            </p:extLst>
          </p:nvPr>
        </p:nvGraphicFramePr>
        <p:xfrm>
          <a:off x="1655482" y="2593789"/>
          <a:ext cx="8881035" cy="3115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8F2A4698-3252-290E-D34D-DF5375EF9C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0227" y="310594"/>
            <a:ext cx="3171168" cy="234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49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FE026202-484B-2098-2F13-B89CB6E990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143683"/>
              </p:ext>
            </p:extLst>
          </p:nvPr>
        </p:nvGraphicFramePr>
        <p:xfrm>
          <a:off x="-972590" y="178676"/>
          <a:ext cx="9923462" cy="6411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925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78813E-CC09-4B72-9701-A640EFAAD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9AF393-9532-4F9C-99F4-C7A221487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12AB5B-29E5-4A3C-ABC3-1807DFAD7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5B6353-5589-42F8-AF8A-7AEF20DF7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663EA6-53F1-45CA-9281-09B9B8C95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FE026202-484B-2098-2F13-B89CB6E990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525158"/>
              </p:ext>
            </p:extLst>
          </p:nvPr>
        </p:nvGraphicFramePr>
        <p:xfrm>
          <a:off x="0" y="126125"/>
          <a:ext cx="9923462" cy="6411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0197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FE026202-484B-2098-2F13-B89CB6E990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715538"/>
              </p:ext>
            </p:extLst>
          </p:nvPr>
        </p:nvGraphicFramePr>
        <p:xfrm>
          <a:off x="-73572" y="1471449"/>
          <a:ext cx="5002924" cy="4393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hthoek 2">
            <a:extLst>
              <a:ext uri="{FF2B5EF4-FFF2-40B4-BE49-F238E27FC236}">
                <a16:creationId xmlns:a16="http://schemas.microsoft.com/office/drawing/2014/main" id="{5DD4A383-46A4-EB6E-3BFE-F5506B5A6BF7}"/>
              </a:ext>
            </a:extLst>
          </p:cNvPr>
          <p:cNvSpPr/>
          <p:nvPr/>
        </p:nvSpPr>
        <p:spPr>
          <a:xfrm>
            <a:off x="6643669" y="359079"/>
            <a:ext cx="4392194" cy="1119839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NL" sz="3600" dirty="0"/>
              <a:t>Basisvaardigheden</a:t>
            </a:r>
          </a:p>
          <a:p>
            <a:pPr algn="ctr"/>
            <a:r>
              <a:rPr lang="nl-NL" sz="2800" dirty="0"/>
              <a:t>Leerjaar 1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35E47C7F-561D-865F-7254-C9783EE0AC15}"/>
              </a:ext>
            </a:extLst>
          </p:cNvPr>
          <p:cNvSpPr/>
          <p:nvPr/>
        </p:nvSpPr>
        <p:spPr>
          <a:xfrm>
            <a:off x="6969488" y="2498761"/>
            <a:ext cx="3677490" cy="675363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NL" sz="2400" dirty="0"/>
              <a:t>Digitale geletterdheid</a:t>
            </a:r>
            <a:endParaRPr lang="nl-NL" sz="1050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D52D87EB-E836-BD14-D272-0C9870911DAE}"/>
              </a:ext>
            </a:extLst>
          </p:cNvPr>
          <p:cNvSpPr/>
          <p:nvPr/>
        </p:nvSpPr>
        <p:spPr>
          <a:xfrm>
            <a:off x="6969488" y="3308057"/>
            <a:ext cx="3677490" cy="675363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NL" sz="2400" dirty="0"/>
              <a:t>Burgerschap</a:t>
            </a:r>
            <a:endParaRPr lang="nl-NL" sz="1050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D6A4DEE6-F037-F786-FB53-4AA32986F489}"/>
              </a:ext>
            </a:extLst>
          </p:cNvPr>
          <p:cNvSpPr/>
          <p:nvPr/>
        </p:nvSpPr>
        <p:spPr>
          <a:xfrm>
            <a:off x="6969488" y="4117353"/>
            <a:ext cx="3677490" cy="675363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NL" sz="2400" dirty="0"/>
              <a:t>Groepsvorming</a:t>
            </a:r>
            <a:endParaRPr lang="nl-NL" sz="1050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46C2BEF-C5CE-E352-AD5A-40482D4D35E3}"/>
              </a:ext>
            </a:extLst>
          </p:cNvPr>
          <p:cNvSpPr/>
          <p:nvPr/>
        </p:nvSpPr>
        <p:spPr>
          <a:xfrm>
            <a:off x="6969488" y="4907467"/>
            <a:ext cx="3677490" cy="675363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NL" sz="2400" dirty="0"/>
              <a:t>Rekenen / Wiskunde</a:t>
            </a:r>
            <a:endParaRPr lang="nl-NL" sz="1050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BB4BE84-D479-2409-E677-F9A2D59AF77F}"/>
              </a:ext>
            </a:extLst>
          </p:cNvPr>
          <p:cNvSpPr/>
          <p:nvPr/>
        </p:nvSpPr>
        <p:spPr>
          <a:xfrm>
            <a:off x="6969488" y="1708647"/>
            <a:ext cx="3677490" cy="675363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NL" sz="2400" dirty="0"/>
              <a:t>Taal</a:t>
            </a:r>
            <a:endParaRPr lang="nl-NL" sz="1050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21FE885C-A7E6-29AE-510C-67B16501E782}"/>
              </a:ext>
            </a:extLst>
          </p:cNvPr>
          <p:cNvSpPr/>
          <p:nvPr/>
        </p:nvSpPr>
        <p:spPr>
          <a:xfrm>
            <a:off x="6969488" y="5697581"/>
            <a:ext cx="3677490" cy="675363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NL" sz="2400" dirty="0"/>
              <a:t>Leren </a:t>
            </a:r>
            <a:r>
              <a:rPr lang="nl-NL" sz="2400" dirty="0" err="1"/>
              <a:t>leren</a:t>
            </a:r>
            <a:endParaRPr lang="nl-NL" sz="1050" dirty="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1EE218EA-1898-DB7C-AF30-0BC7DBB5D284}"/>
              </a:ext>
            </a:extLst>
          </p:cNvPr>
          <p:cNvSpPr/>
          <p:nvPr/>
        </p:nvSpPr>
        <p:spPr>
          <a:xfrm>
            <a:off x="746234" y="3657600"/>
            <a:ext cx="4382814" cy="893379"/>
          </a:xfrm>
          <a:prstGeom prst="rect">
            <a:avLst/>
          </a:pr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273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FE026202-484B-2098-2F13-B89CB6E9907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73572" y="1471449"/>
          <a:ext cx="5002924" cy="4393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hthoek 2">
            <a:extLst>
              <a:ext uri="{FF2B5EF4-FFF2-40B4-BE49-F238E27FC236}">
                <a16:creationId xmlns:a16="http://schemas.microsoft.com/office/drawing/2014/main" id="{5DD4A383-46A4-EB6E-3BFE-F5506B5A6BF7}"/>
              </a:ext>
            </a:extLst>
          </p:cNvPr>
          <p:cNvSpPr/>
          <p:nvPr/>
        </p:nvSpPr>
        <p:spPr>
          <a:xfrm>
            <a:off x="6643669" y="359079"/>
            <a:ext cx="4392194" cy="11198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NL" sz="3200" dirty="0"/>
              <a:t>Vakoverstijgende vaardigheden</a:t>
            </a:r>
            <a:endParaRPr lang="nl-NL" sz="2800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35E47C7F-561D-865F-7254-C9783EE0AC15}"/>
              </a:ext>
            </a:extLst>
          </p:cNvPr>
          <p:cNvSpPr/>
          <p:nvPr/>
        </p:nvSpPr>
        <p:spPr>
          <a:xfrm>
            <a:off x="6969488" y="2498761"/>
            <a:ext cx="4066374" cy="6753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NL" sz="2400" dirty="0"/>
              <a:t>Nadenken over jezelf</a:t>
            </a:r>
            <a:endParaRPr lang="nl-NL" sz="1050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D52D87EB-E836-BD14-D272-0C9870911DAE}"/>
              </a:ext>
            </a:extLst>
          </p:cNvPr>
          <p:cNvSpPr/>
          <p:nvPr/>
        </p:nvSpPr>
        <p:spPr>
          <a:xfrm>
            <a:off x="6969488" y="3308057"/>
            <a:ext cx="4066374" cy="6753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NL" sz="2400" dirty="0"/>
              <a:t>Nadenken over je werk</a:t>
            </a:r>
            <a:endParaRPr lang="nl-NL" sz="1050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D6A4DEE6-F037-F786-FB53-4AA32986F489}"/>
              </a:ext>
            </a:extLst>
          </p:cNvPr>
          <p:cNvSpPr/>
          <p:nvPr/>
        </p:nvSpPr>
        <p:spPr>
          <a:xfrm>
            <a:off x="6969488" y="4117353"/>
            <a:ext cx="4066374" cy="6753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NL" sz="2400" dirty="0"/>
              <a:t>Nadenken over toekomst</a:t>
            </a:r>
            <a:endParaRPr lang="nl-NL" sz="1050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46C2BEF-C5CE-E352-AD5A-40482D4D35E3}"/>
              </a:ext>
            </a:extLst>
          </p:cNvPr>
          <p:cNvSpPr/>
          <p:nvPr/>
        </p:nvSpPr>
        <p:spPr>
          <a:xfrm>
            <a:off x="6969487" y="4907467"/>
            <a:ext cx="4066373" cy="6753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NL" sz="2400" dirty="0"/>
              <a:t>In vele modules</a:t>
            </a:r>
            <a:endParaRPr lang="nl-NL" sz="1050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BB4BE84-D479-2409-E677-F9A2D59AF77F}"/>
              </a:ext>
            </a:extLst>
          </p:cNvPr>
          <p:cNvSpPr/>
          <p:nvPr/>
        </p:nvSpPr>
        <p:spPr>
          <a:xfrm>
            <a:off x="6969487" y="1708647"/>
            <a:ext cx="4066375" cy="6753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NL" sz="2400" dirty="0"/>
              <a:t>Zelf gekozen doelen</a:t>
            </a:r>
            <a:endParaRPr lang="nl-NL" sz="1050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21FE885C-A7E6-29AE-510C-67B16501E782}"/>
              </a:ext>
            </a:extLst>
          </p:cNvPr>
          <p:cNvSpPr/>
          <p:nvPr/>
        </p:nvSpPr>
        <p:spPr>
          <a:xfrm>
            <a:off x="6969488" y="5697581"/>
            <a:ext cx="4066372" cy="6753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NL" sz="2400" dirty="0"/>
              <a:t>In 5 periodes</a:t>
            </a:r>
            <a:endParaRPr lang="nl-NL" sz="1050" dirty="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1EE218EA-1898-DB7C-AF30-0BC7DBB5D284}"/>
              </a:ext>
            </a:extLst>
          </p:cNvPr>
          <p:cNvSpPr/>
          <p:nvPr/>
        </p:nvSpPr>
        <p:spPr>
          <a:xfrm>
            <a:off x="725213" y="2722179"/>
            <a:ext cx="4382814" cy="893379"/>
          </a:xfrm>
          <a:prstGeom prst="rect">
            <a:avLst/>
          </a:pr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668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nG! - Barbershop in Germany e.V.">
            <a:extLst>
              <a:ext uri="{FF2B5EF4-FFF2-40B4-BE49-F238E27FC236}">
                <a16:creationId xmlns:a16="http://schemas.microsoft.com/office/drawing/2014/main" id="{C276A366-7935-46A8-A571-DFD049608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7" y="109315"/>
            <a:ext cx="8252917" cy="620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1B67A6F1-CDA7-4685-B9AF-60CBF221A7FD}"/>
              </a:ext>
            </a:extLst>
          </p:cNvPr>
          <p:cNvSpPr/>
          <p:nvPr/>
        </p:nvSpPr>
        <p:spPr>
          <a:xfrm>
            <a:off x="1733266" y="3371130"/>
            <a:ext cx="6168788" cy="7642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D6A6E8A1-8899-4021-BC51-13BB53CCA096}"/>
              </a:ext>
            </a:extLst>
          </p:cNvPr>
          <p:cNvSpPr/>
          <p:nvPr/>
        </p:nvSpPr>
        <p:spPr>
          <a:xfrm>
            <a:off x="1926609" y="4190791"/>
            <a:ext cx="6168788" cy="7642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D690CC-DD0A-4C87-A7D6-403D6A01D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61217">
            <a:off x="4698542" y="1529353"/>
            <a:ext cx="9144000" cy="3112154"/>
          </a:xfrm>
        </p:spPr>
        <p:txBody>
          <a:bodyPr>
            <a:normAutofit fontScale="90000"/>
          </a:bodyPr>
          <a:lstStyle/>
          <a:p>
            <a:r>
              <a:rPr lang="nl-NL" sz="53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nl-NL" sz="53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53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Regieschap hoezo?</a:t>
            </a:r>
            <a:br>
              <a:rPr lang="nl-NL" sz="53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53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nl-NL" sz="53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l-NL" sz="9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9800">
              <a:solidFill>
                <a:schemeClr val="bg1"/>
              </a:solidFill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1AC4190-F737-4D26-82DD-9AF6FDFAC809}"/>
              </a:ext>
            </a:extLst>
          </p:cNvPr>
          <p:cNvSpPr txBox="1">
            <a:spLocks/>
          </p:cNvSpPr>
          <p:nvPr/>
        </p:nvSpPr>
        <p:spPr>
          <a:xfrm>
            <a:off x="410269" y="2729686"/>
            <a:ext cx="8091474" cy="32354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kumimoji="0" lang="nl-NL" sz="5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nl-NL" sz="120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Hoe? Waarom?</a:t>
            </a:r>
            <a:r>
              <a:rPr kumimoji="0" lang="nl-NL" sz="1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br>
              <a:rPr kumimoji="0" lang="nl-NL" sz="1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nl-NL" sz="1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C64C905-AA68-4BBA-AD18-A15D076B3C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00" b="19815"/>
          <a:stretch/>
        </p:blipFill>
        <p:spPr>
          <a:xfrm>
            <a:off x="9592686" y="2498312"/>
            <a:ext cx="2512626" cy="3837626"/>
          </a:xfrm>
          <a:prstGeom prst="rect">
            <a:avLst/>
          </a:prstGeom>
        </p:spPr>
      </p:pic>
      <p:pic>
        <p:nvPicPr>
          <p:cNvPr id="1028" name="Picture 4" descr="Directors Chair png images | PNGWing">
            <a:extLst>
              <a:ext uri="{FF2B5EF4-FFF2-40B4-BE49-F238E27FC236}">
                <a16:creationId xmlns:a16="http://schemas.microsoft.com/office/drawing/2014/main" id="{8EABAC39-C657-4D04-AA88-E641B2963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67" b="98056" l="10000" r="90000">
                        <a14:foregroundMark x1="20278" y1="4444" x2="58889" y2="8333"/>
                        <a14:foregroundMark x1="68889" y1="92778" x2="68889" y2="92778"/>
                        <a14:foregroundMark x1="43889" y1="93889" x2="41389" y2="98056"/>
                        <a14:foregroundMark x1="28333" y1="86389" x2="28333" y2="86389"/>
                        <a14:backgroundMark x1="40556" y1="61389" x2="40556" y2="6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919" y="4572928"/>
            <a:ext cx="1832180" cy="183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2CB6D1E8-DC83-4A0E-AFB7-15367897D3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51" y="181805"/>
            <a:ext cx="1842284" cy="54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4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5A8C38AB-00B3-4611-B51A-458666907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4852AD-74D7-FE79-5CDF-404E79C71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304" y="4504002"/>
            <a:ext cx="3784496" cy="1790886"/>
          </a:xfrm>
        </p:spPr>
        <p:txBody>
          <a:bodyPr anchor="t">
            <a:normAutofit/>
          </a:bodyPr>
          <a:lstStyle/>
          <a:p>
            <a:r>
              <a:rPr lang="nl-NL" sz="4000" dirty="0"/>
              <a:t>Rol coach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8F5909CB-6CD3-45DF-9920-8D8182485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607234"/>
            <a:ext cx="804195" cy="0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ijdelijke aanduiding voor inhoud 2">
            <a:extLst>
              <a:ext uri="{FF2B5EF4-FFF2-40B4-BE49-F238E27FC236}">
                <a16:creationId xmlns:a16="http://schemas.microsoft.com/office/drawing/2014/main" id="{FC48E458-10BB-32DD-E9FE-05D97029E7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163417"/>
              </p:ext>
            </p:extLst>
          </p:nvPr>
        </p:nvGraphicFramePr>
        <p:xfrm>
          <a:off x="5412726" y="897279"/>
          <a:ext cx="6207841" cy="4604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0394C55E-1584-C794-3F0C-371A147763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996" y="156293"/>
            <a:ext cx="2520000" cy="187517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EFD74DE-F41A-2B3D-AD2B-A64C5F953E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996" y="2353998"/>
            <a:ext cx="2520000" cy="181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26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A6A2E0-18A1-4B22-8F61-5E162B674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4852AD-74D7-FE79-5CDF-404E79C71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4"/>
            <a:ext cx="3763693" cy="2338756"/>
          </a:xfrm>
        </p:spPr>
        <p:txBody>
          <a:bodyPr anchor="t">
            <a:normAutofit/>
          </a:bodyPr>
          <a:lstStyle/>
          <a:p>
            <a:r>
              <a:rPr lang="nl-NL" sz="3100"/>
              <a:t>Vakoverstijgende doelen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5909CB-6CD3-45DF-9920-8D8182485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7244"/>
            <a:ext cx="804195" cy="0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D8BC3AE3-4C66-E4DC-E293-CF3B4A5BED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486798"/>
              </p:ext>
            </p:extLst>
          </p:nvPr>
        </p:nvGraphicFramePr>
        <p:xfrm>
          <a:off x="5524499" y="1006573"/>
          <a:ext cx="5800913" cy="4807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183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7890DB-2229-470E-994E-C869168A1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8D7890DB-2229-470E-994E-C869168A17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78382A-E9CA-4C8F-AAB2-AA2432779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3C78382A-E9CA-4C8F-AAB2-AA24327798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F98D60-F3B8-4781-B611-0C34A0C90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3FF98D60-F3B8-4781-B611-0C34A0C90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48CA27-9E79-4467-AC0C-1210B8AD3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EF48CA27-9E79-4467-AC0C-1210B8AD35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424254-0BB5-4D45-A87B-DB30B5B58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14424254-0BB5-4D45-A87B-DB30B5B58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FAFF14-8EC4-4F1B-A228-40B872638B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5AFAFF14-8EC4-4F1B-A228-40B872638B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04FAA7-7DC5-4922-B5D7-628CCA999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5B04FAA7-7DC5-4922-B5D7-628CCA9992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1D7B59F-C43F-435D-A754-00854140F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Kubussen verbonden met een rode lijn">
            <a:extLst>
              <a:ext uri="{FF2B5EF4-FFF2-40B4-BE49-F238E27FC236}">
                <a16:creationId xmlns:a16="http://schemas.microsoft.com/office/drawing/2014/main" id="{C197D804-18D4-9A88-3AFC-EC4B7347F1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8645" b="8303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EEAEB7F-657B-DEB0-ADDC-03CAE43EF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525254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E3BFEA7-FB85-D641-1969-BD22418AEE4D}"/>
              </a:ext>
            </a:extLst>
          </p:cNvPr>
          <p:cNvSpPr/>
          <p:nvPr/>
        </p:nvSpPr>
        <p:spPr>
          <a:xfrm>
            <a:off x="287619" y="224832"/>
            <a:ext cx="11487807" cy="646385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tx1">
                  <a:lumMod val="85000"/>
                  <a:lumOff val="15000"/>
                  <a:alpha val="45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73582C-C61E-5015-3AE9-B6AD16D46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146" y="1082439"/>
            <a:ext cx="9958754" cy="29664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100" dirty="0" err="1">
                <a:solidFill>
                  <a:srgbClr val="FFFFFF"/>
                </a:solidFill>
              </a:rPr>
              <a:t>Voorbeeld</a:t>
            </a:r>
            <a:br>
              <a:rPr lang="en-US" sz="5100" dirty="0">
                <a:solidFill>
                  <a:srgbClr val="FFFFFF"/>
                </a:solidFill>
              </a:rPr>
            </a:br>
            <a:r>
              <a:rPr lang="en-US" sz="5100" dirty="0" err="1">
                <a:solidFill>
                  <a:srgbClr val="FFFFFF"/>
                </a:solidFill>
              </a:rPr>
              <a:t>Vakoverstijgende</a:t>
            </a:r>
            <a:r>
              <a:rPr lang="en-US" sz="5100" dirty="0">
                <a:solidFill>
                  <a:srgbClr val="FFFFFF"/>
                </a:solidFill>
              </a:rPr>
              <a:t> Module(s)</a:t>
            </a:r>
            <a:br>
              <a:rPr lang="en-US" sz="5100" dirty="0">
                <a:solidFill>
                  <a:srgbClr val="FFFFFF"/>
                </a:solidFill>
              </a:rPr>
            </a:br>
            <a:r>
              <a:rPr lang="en-US" sz="5100" dirty="0">
                <a:solidFill>
                  <a:srgbClr val="FFFFFF"/>
                </a:solidFill>
              </a:rPr>
              <a:t>				</a:t>
            </a:r>
            <a:endParaRPr lang="en-US" sz="5100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542542-348B-FB37-590A-1A0C034F4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851917"/>
            <a:ext cx="12192000" cy="2006082"/>
          </a:xfrm>
          <a:prstGeom prst="rect">
            <a:avLst/>
          </a:prstGeom>
          <a:gradFill>
            <a:gsLst>
              <a:gs pos="0">
                <a:srgbClr val="000000">
                  <a:alpha val="42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C38E79C-B4FC-ED21-158F-AB8F28BDB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9476" y="4567834"/>
            <a:ext cx="9258183" cy="127030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2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6614"/>
            <a:ext cx="804195" cy="0"/>
          </a:xfrm>
          <a:prstGeom prst="line">
            <a:avLst/>
          </a:prstGeom>
          <a:ln w="857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D06478C0-A7A2-9BBC-A413-CF5056620585}"/>
              </a:ext>
            </a:extLst>
          </p:cNvPr>
          <p:cNvSpPr txBox="1">
            <a:spLocks/>
          </p:cNvSpPr>
          <p:nvPr/>
        </p:nvSpPr>
        <p:spPr>
          <a:xfrm>
            <a:off x="5103918" y="1930530"/>
            <a:ext cx="2274345" cy="127030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VOM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773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oog 12">
            <a:extLst>
              <a:ext uri="{FF2B5EF4-FFF2-40B4-BE49-F238E27FC236}">
                <a16:creationId xmlns:a16="http://schemas.microsoft.com/office/drawing/2014/main" id="{28BB8BD1-F1EB-59D1-97EB-12B7BD418BA4}"/>
              </a:ext>
            </a:extLst>
          </p:cNvPr>
          <p:cNvSpPr/>
          <p:nvPr/>
        </p:nvSpPr>
        <p:spPr>
          <a:xfrm>
            <a:off x="5523446" y="1671145"/>
            <a:ext cx="4234543" cy="5758543"/>
          </a:xfrm>
          <a:prstGeom prst="arc">
            <a:avLst>
              <a:gd name="adj1" fmla="val 16200000"/>
              <a:gd name="adj2" fmla="val 21281864"/>
            </a:avLst>
          </a:prstGeom>
          <a:ln w="304800">
            <a:gradFill>
              <a:gsLst>
                <a:gs pos="0">
                  <a:srgbClr val="548235"/>
                </a:gs>
                <a:gs pos="100000">
                  <a:srgbClr val="E2EFDA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Boog 11">
            <a:extLst>
              <a:ext uri="{FF2B5EF4-FFF2-40B4-BE49-F238E27FC236}">
                <a16:creationId xmlns:a16="http://schemas.microsoft.com/office/drawing/2014/main" id="{F1EF3F73-3D31-C642-1883-86B91B0DB5D7}"/>
              </a:ext>
            </a:extLst>
          </p:cNvPr>
          <p:cNvSpPr/>
          <p:nvPr/>
        </p:nvSpPr>
        <p:spPr>
          <a:xfrm>
            <a:off x="-1796064" y="2112579"/>
            <a:ext cx="4234543" cy="5758543"/>
          </a:xfrm>
          <a:prstGeom prst="arc">
            <a:avLst>
              <a:gd name="adj1" fmla="val 16200000"/>
              <a:gd name="adj2" fmla="val 21281864"/>
            </a:avLst>
          </a:prstGeom>
          <a:ln w="304800">
            <a:gradFill>
              <a:gsLst>
                <a:gs pos="0">
                  <a:srgbClr val="548235"/>
                </a:gs>
                <a:gs pos="100000">
                  <a:srgbClr val="E2EFDA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Boog 10">
            <a:extLst>
              <a:ext uri="{FF2B5EF4-FFF2-40B4-BE49-F238E27FC236}">
                <a16:creationId xmlns:a16="http://schemas.microsoft.com/office/drawing/2014/main" id="{1AD34A41-B66A-36E2-F536-B1B5E478BBEF}"/>
              </a:ext>
            </a:extLst>
          </p:cNvPr>
          <p:cNvSpPr/>
          <p:nvPr/>
        </p:nvSpPr>
        <p:spPr>
          <a:xfrm>
            <a:off x="346105" y="2112579"/>
            <a:ext cx="4234543" cy="5758543"/>
          </a:xfrm>
          <a:prstGeom prst="arc">
            <a:avLst>
              <a:gd name="adj1" fmla="val 16200000"/>
              <a:gd name="adj2" fmla="val 21281864"/>
            </a:avLst>
          </a:prstGeom>
          <a:ln w="304800">
            <a:gradFill>
              <a:gsLst>
                <a:gs pos="0">
                  <a:srgbClr val="548235"/>
                </a:gs>
                <a:gs pos="100000">
                  <a:srgbClr val="E2EFDA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DC3F579-7311-09DF-2696-FB0DFBAFDF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197"/>
          <a:stretch/>
        </p:blipFill>
        <p:spPr>
          <a:xfrm>
            <a:off x="0" y="0"/>
            <a:ext cx="4926754" cy="229688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347D3A2-E9C0-30A4-E187-FE0EA21992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04" r="45065"/>
          <a:stretch/>
        </p:blipFill>
        <p:spPr>
          <a:xfrm>
            <a:off x="4895223" y="-17268"/>
            <a:ext cx="7315041" cy="302078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16B8473-2A85-6973-96DA-04ACB4FAA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76"/>
          <a:stretch/>
        </p:blipFill>
        <p:spPr>
          <a:xfrm>
            <a:off x="85047" y="3592286"/>
            <a:ext cx="12106953" cy="322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39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oog 12">
            <a:extLst>
              <a:ext uri="{FF2B5EF4-FFF2-40B4-BE49-F238E27FC236}">
                <a16:creationId xmlns:a16="http://schemas.microsoft.com/office/drawing/2014/main" id="{28BB8BD1-F1EB-59D1-97EB-12B7BD418BA4}"/>
              </a:ext>
            </a:extLst>
          </p:cNvPr>
          <p:cNvSpPr/>
          <p:nvPr/>
        </p:nvSpPr>
        <p:spPr>
          <a:xfrm>
            <a:off x="5523446" y="1671145"/>
            <a:ext cx="4234543" cy="5758543"/>
          </a:xfrm>
          <a:prstGeom prst="arc">
            <a:avLst>
              <a:gd name="adj1" fmla="val 16200000"/>
              <a:gd name="adj2" fmla="val 21281864"/>
            </a:avLst>
          </a:prstGeom>
          <a:ln w="304800">
            <a:gradFill>
              <a:gsLst>
                <a:gs pos="0">
                  <a:srgbClr val="548235"/>
                </a:gs>
                <a:gs pos="100000">
                  <a:srgbClr val="E2EFDA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Boog 11">
            <a:extLst>
              <a:ext uri="{FF2B5EF4-FFF2-40B4-BE49-F238E27FC236}">
                <a16:creationId xmlns:a16="http://schemas.microsoft.com/office/drawing/2014/main" id="{F1EF3F73-3D31-C642-1883-86B91B0DB5D7}"/>
              </a:ext>
            </a:extLst>
          </p:cNvPr>
          <p:cNvSpPr/>
          <p:nvPr/>
        </p:nvSpPr>
        <p:spPr>
          <a:xfrm>
            <a:off x="-1796064" y="2112579"/>
            <a:ext cx="4234543" cy="5758543"/>
          </a:xfrm>
          <a:prstGeom prst="arc">
            <a:avLst>
              <a:gd name="adj1" fmla="val 16200000"/>
              <a:gd name="adj2" fmla="val 21281864"/>
            </a:avLst>
          </a:prstGeom>
          <a:ln w="304800">
            <a:gradFill>
              <a:gsLst>
                <a:gs pos="0">
                  <a:srgbClr val="548235"/>
                </a:gs>
                <a:gs pos="100000">
                  <a:srgbClr val="E2EFDA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Boog 10">
            <a:extLst>
              <a:ext uri="{FF2B5EF4-FFF2-40B4-BE49-F238E27FC236}">
                <a16:creationId xmlns:a16="http://schemas.microsoft.com/office/drawing/2014/main" id="{1AD34A41-B66A-36E2-F536-B1B5E478BBEF}"/>
              </a:ext>
            </a:extLst>
          </p:cNvPr>
          <p:cNvSpPr/>
          <p:nvPr/>
        </p:nvSpPr>
        <p:spPr>
          <a:xfrm>
            <a:off x="346105" y="2112579"/>
            <a:ext cx="4234543" cy="5758543"/>
          </a:xfrm>
          <a:prstGeom prst="arc">
            <a:avLst>
              <a:gd name="adj1" fmla="val 16200000"/>
              <a:gd name="adj2" fmla="val 21281864"/>
            </a:avLst>
          </a:prstGeom>
          <a:ln w="304800">
            <a:gradFill>
              <a:gsLst>
                <a:gs pos="0">
                  <a:srgbClr val="548235"/>
                </a:gs>
                <a:gs pos="100000">
                  <a:srgbClr val="E2EFDA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347D3A2-E9C0-30A4-E187-FE0EA21992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04" r="45065"/>
          <a:stretch/>
        </p:blipFill>
        <p:spPr>
          <a:xfrm>
            <a:off x="4895223" y="-17268"/>
            <a:ext cx="7315041" cy="302078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DC3F579-7311-09DF-2696-FB0DFBAFDF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197"/>
          <a:stretch/>
        </p:blipFill>
        <p:spPr>
          <a:xfrm>
            <a:off x="0" y="0"/>
            <a:ext cx="12173968" cy="567558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16B8473-2A85-6973-96DA-04ACB4FAA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l="54876"/>
          <a:stretch/>
        </p:blipFill>
        <p:spPr>
          <a:xfrm>
            <a:off x="85047" y="3592286"/>
            <a:ext cx="12106953" cy="322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73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oog 12">
            <a:extLst>
              <a:ext uri="{FF2B5EF4-FFF2-40B4-BE49-F238E27FC236}">
                <a16:creationId xmlns:a16="http://schemas.microsoft.com/office/drawing/2014/main" id="{28BB8BD1-F1EB-59D1-97EB-12B7BD418BA4}"/>
              </a:ext>
            </a:extLst>
          </p:cNvPr>
          <p:cNvSpPr/>
          <p:nvPr/>
        </p:nvSpPr>
        <p:spPr>
          <a:xfrm>
            <a:off x="5523446" y="1671145"/>
            <a:ext cx="4234543" cy="5758543"/>
          </a:xfrm>
          <a:prstGeom prst="arc">
            <a:avLst>
              <a:gd name="adj1" fmla="val 16200000"/>
              <a:gd name="adj2" fmla="val 21281864"/>
            </a:avLst>
          </a:prstGeom>
          <a:ln w="304800">
            <a:gradFill>
              <a:gsLst>
                <a:gs pos="0">
                  <a:srgbClr val="548235"/>
                </a:gs>
                <a:gs pos="100000">
                  <a:srgbClr val="E2EFDA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Boog 11">
            <a:extLst>
              <a:ext uri="{FF2B5EF4-FFF2-40B4-BE49-F238E27FC236}">
                <a16:creationId xmlns:a16="http://schemas.microsoft.com/office/drawing/2014/main" id="{F1EF3F73-3D31-C642-1883-86B91B0DB5D7}"/>
              </a:ext>
            </a:extLst>
          </p:cNvPr>
          <p:cNvSpPr/>
          <p:nvPr/>
        </p:nvSpPr>
        <p:spPr>
          <a:xfrm>
            <a:off x="-1796064" y="2112579"/>
            <a:ext cx="4234543" cy="5758543"/>
          </a:xfrm>
          <a:prstGeom prst="arc">
            <a:avLst>
              <a:gd name="adj1" fmla="val 16200000"/>
              <a:gd name="adj2" fmla="val 21281864"/>
            </a:avLst>
          </a:prstGeom>
          <a:ln w="304800">
            <a:gradFill>
              <a:gsLst>
                <a:gs pos="0">
                  <a:srgbClr val="548235"/>
                </a:gs>
                <a:gs pos="100000">
                  <a:srgbClr val="E2EFDA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Boog 10">
            <a:extLst>
              <a:ext uri="{FF2B5EF4-FFF2-40B4-BE49-F238E27FC236}">
                <a16:creationId xmlns:a16="http://schemas.microsoft.com/office/drawing/2014/main" id="{1AD34A41-B66A-36E2-F536-B1B5E478BBEF}"/>
              </a:ext>
            </a:extLst>
          </p:cNvPr>
          <p:cNvSpPr/>
          <p:nvPr/>
        </p:nvSpPr>
        <p:spPr>
          <a:xfrm>
            <a:off x="346105" y="2112579"/>
            <a:ext cx="4234543" cy="5758543"/>
          </a:xfrm>
          <a:prstGeom prst="arc">
            <a:avLst>
              <a:gd name="adj1" fmla="val 16200000"/>
              <a:gd name="adj2" fmla="val 21281864"/>
            </a:avLst>
          </a:prstGeom>
          <a:ln w="304800">
            <a:gradFill>
              <a:gsLst>
                <a:gs pos="0">
                  <a:srgbClr val="548235"/>
                </a:gs>
                <a:gs pos="100000">
                  <a:srgbClr val="E2EFDA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DC3F579-7311-09DF-2696-FB0DFBAFDF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197"/>
          <a:stretch/>
        </p:blipFill>
        <p:spPr>
          <a:xfrm>
            <a:off x="1" y="0"/>
            <a:ext cx="4892132" cy="228074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347D3A2-E9C0-30A4-E187-FE0EA21992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04" r="45065"/>
          <a:stretch/>
        </p:blipFill>
        <p:spPr>
          <a:xfrm>
            <a:off x="2621" y="-17269"/>
            <a:ext cx="12207644" cy="504121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16B8473-2A85-6973-96DA-04ACB4FAA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l="54876"/>
          <a:stretch/>
        </p:blipFill>
        <p:spPr>
          <a:xfrm>
            <a:off x="85047" y="3592286"/>
            <a:ext cx="12106953" cy="322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77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oog 12">
            <a:extLst>
              <a:ext uri="{FF2B5EF4-FFF2-40B4-BE49-F238E27FC236}">
                <a16:creationId xmlns:a16="http://schemas.microsoft.com/office/drawing/2014/main" id="{28BB8BD1-F1EB-59D1-97EB-12B7BD418BA4}"/>
              </a:ext>
            </a:extLst>
          </p:cNvPr>
          <p:cNvSpPr/>
          <p:nvPr/>
        </p:nvSpPr>
        <p:spPr>
          <a:xfrm>
            <a:off x="5523447" y="4194193"/>
            <a:ext cx="1665630" cy="3235495"/>
          </a:xfrm>
          <a:prstGeom prst="arc">
            <a:avLst>
              <a:gd name="adj1" fmla="val 16200000"/>
              <a:gd name="adj2" fmla="val 21281864"/>
            </a:avLst>
          </a:prstGeom>
          <a:ln w="304800">
            <a:gradFill>
              <a:gsLst>
                <a:gs pos="0">
                  <a:srgbClr val="548235"/>
                </a:gs>
                <a:gs pos="100000">
                  <a:srgbClr val="E2EFDA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Boog 11">
            <a:extLst>
              <a:ext uri="{FF2B5EF4-FFF2-40B4-BE49-F238E27FC236}">
                <a16:creationId xmlns:a16="http://schemas.microsoft.com/office/drawing/2014/main" id="{F1EF3F73-3D31-C642-1883-86B91B0DB5D7}"/>
              </a:ext>
            </a:extLst>
          </p:cNvPr>
          <p:cNvSpPr/>
          <p:nvPr/>
        </p:nvSpPr>
        <p:spPr>
          <a:xfrm>
            <a:off x="-1796063" y="4194193"/>
            <a:ext cx="3416598" cy="3676929"/>
          </a:xfrm>
          <a:prstGeom prst="arc">
            <a:avLst>
              <a:gd name="adj1" fmla="val 16200000"/>
              <a:gd name="adj2" fmla="val 21281864"/>
            </a:avLst>
          </a:prstGeom>
          <a:ln w="304800">
            <a:gradFill>
              <a:gsLst>
                <a:gs pos="0">
                  <a:srgbClr val="548235"/>
                </a:gs>
                <a:gs pos="100000">
                  <a:srgbClr val="E2EFDA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Boog 10">
            <a:extLst>
              <a:ext uri="{FF2B5EF4-FFF2-40B4-BE49-F238E27FC236}">
                <a16:creationId xmlns:a16="http://schemas.microsoft.com/office/drawing/2014/main" id="{1AD34A41-B66A-36E2-F536-B1B5E478BBEF}"/>
              </a:ext>
            </a:extLst>
          </p:cNvPr>
          <p:cNvSpPr/>
          <p:nvPr/>
        </p:nvSpPr>
        <p:spPr>
          <a:xfrm>
            <a:off x="346106" y="4194193"/>
            <a:ext cx="3416598" cy="3676929"/>
          </a:xfrm>
          <a:prstGeom prst="arc">
            <a:avLst>
              <a:gd name="adj1" fmla="val 16200000"/>
              <a:gd name="adj2" fmla="val 21281864"/>
            </a:avLst>
          </a:prstGeom>
          <a:ln w="304800">
            <a:gradFill>
              <a:gsLst>
                <a:gs pos="0">
                  <a:srgbClr val="548235"/>
                </a:gs>
                <a:gs pos="100000">
                  <a:srgbClr val="E2EFDA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DC3F579-7311-09DF-2696-FB0DFBAFDF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r="74197"/>
          <a:stretch/>
        </p:blipFill>
        <p:spPr>
          <a:xfrm>
            <a:off x="1" y="0"/>
            <a:ext cx="4892132" cy="228074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347D3A2-E9C0-30A4-E187-FE0EA21992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l="25804" r="45065"/>
          <a:stretch/>
        </p:blipFill>
        <p:spPr>
          <a:xfrm>
            <a:off x="4926753" y="563711"/>
            <a:ext cx="5876628" cy="242678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16B8473-2A85-6973-96DA-04ACB4FAA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4876"/>
          <a:stretch/>
        </p:blipFill>
        <p:spPr>
          <a:xfrm>
            <a:off x="0" y="3584593"/>
            <a:ext cx="12106953" cy="322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16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7538FF-53F9-4FE3-14F0-1B5204CE3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298585" y="2675431"/>
            <a:ext cx="5991939" cy="1294228"/>
          </a:xfrm>
        </p:spPr>
        <p:txBody>
          <a:bodyPr/>
          <a:lstStyle/>
          <a:p>
            <a:r>
              <a:rPr lang="nl-NL" dirty="0"/>
              <a:t>Modules die we aanbieden</a:t>
            </a:r>
          </a:p>
        </p:txBody>
      </p:sp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21475F64-F102-837D-FDEC-05C264B16B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621277"/>
              </p:ext>
            </p:extLst>
          </p:nvPr>
        </p:nvGraphicFramePr>
        <p:xfrm>
          <a:off x="1203004" y="0"/>
          <a:ext cx="7067509" cy="67592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54631">
                  <a:extLst>
                    <a:ext uri="{9D8B030D-6E8A-4147-A177-3AD203B41FA5}">
                      <a16:colId xmlns:a16="http://schemas.microsoft.com/office/drawing/2014/main" val="286600021"/>
                    </a:ext>
                  </a:extLst>
                </a:gridCol>
                <a:gridCol w="2412878">
                  <a:extLst>
                    <a:ext uri="{9D8B030D-6E8A-4147-A177-3AD203B41FA5}">
                      <a16:colId xmlns:a16="http://schemas.microsoft.com/office/drawing/2014/main" val="3507992286"/>
                    </a:ext>
                  </a:extLst>
                </a:gridCol>
              </a:tblGrid>
              <a:tr h="227015"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Module</a:t>
                      </a:r>
                      <a:endParaRPr lang="nl-N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Wie</a:t>
                      </a:r>
                      <a:endParaRPr lang="nl-N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97772"/>
                  </a:ext>
                </a:extLst>
              </a:tr>
              <a:tr h="21944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>
                          <a:effectLst/>
                        </a:rPr>
                        <a:t>Hoe leer ik?</a:t>
                      </a:r>
                      <a:endParaRPr lang="nl-NL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>
                          <a:effectLst/>
                        </a:rPr>
                        <a:t>Ilse 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/>
                </a:tc>
                <a:extLst>
                  <a:ext uri="{0D108BD9-81ED-4DB2-BD59-A6C34878D82A}">
                    <a16:rowId xmlns:a16="http://schemas.microsoft.com/office/drawing/2014/main" val="2144874675"/>
                  </a:ext>
                </a:extLst>
              </a:tr>
              <a:tr h="21944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 dirty="0">
                          <a:effectLst/>
                        </a:rPr>
                        <a:t>Leren </a:t>
                      </a:r>
                      <a:r>
                        <a:rPr lang="nl-NL" sz="1600" u="none" strike="noStrike" dirty="0" err="1">
                          <a:effectLst/>
                        </a:rPr>
                        <a:t>leren</a:t>
                      </a:r>
                      <a:endParaRPr lang="nl-NL" sz="1600" b="1" i="1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>
                          <a:effectLst/>
                        </a:rPr>
                        <a:t>Jessie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/>
                </a:tc>
                <a:extLst>
                  <a:ext uri="{0D108BD9-81ED-4DB2-BD59-A6C34878D82A}">
                    <a16:rowId xmlns:a16="http://schemas.microsoft.com/office/drawing/2014/main" val="3517293132"/>
                  </a:ext>
                </a:extLst>
              </a:tr>
              <a:tr h="21944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>
                          <a:effectLst/>
                        </a:rPr>
                        <a:t>Begrijpend lezen LJ 2+3</a:t>
                      </a:r>
                      <a:endParaRPr lang="nl-NL" sz="1600" b="1" i="1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Willemijne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b"/>
                </a:tc>
                <a:extLst>
                  <a:ext uri="{0D108BD9-81ED-4DB2-BD59-A6C34878D82A}">
                    <a16:rowId xmlns:a16="http://schemas.microsoft.com/office/drawing/2014/main" val="3636211017"/>
                  </a:ext>
                </a:extLst>
              </a:tr>
              <a:tr h="21944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>
                          <a:effectLst/>
                        </a:rPr>
                        <a:t>Begrijpend lezen</a:t>
                      </a:r>
                      <a:endParaRPr lang="nl-NL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Yvonne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b"/>
                </a:tc>
                <a:extLst>
                  <a:ext uri="{0D108BD9-81ED-4DB2-BD59-A6C34878D82A}">
                    <a16:rowId xmlns:a16="http://schemas.microsoft.com/office/drawing/2014/main" val="1898877399"/>
                  </a:ext>
                </a:extLst>
              </a:tr>
              <a:tr h="21944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 dirty="0">
                          <a:effectLst/>
                        </a:rPr>
                        <a:t>Presenteren / zelfbeeld (Muziek)</a:t>
                      </a:r>
                      <a:endParaRPr lang="nl-NL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u="none" strike="noStrike">
                          <a:effectLst/>
                        </a:rPr>
                        <a:t>Bas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/>
                </a:tc>
                <a:extLst>
                  <a:ext uri="{0D108BD9-81ED-4DB2-BD59-A6C34878D82A}">
                    <a16:rowId xmlns:a16="http://schemas.microsoft.com/office/drawing/2014/main" val="547087958"/>
                  </a:ext>
                </a:extLst>
              </a:tr>
              <a:tr h="426373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>
                          <a:effectLst/>
                        </a:rPr>
                        <a:t>Probleem oplossen/ informatieverwerking (Beeldend)</a:t>
                      </a:r>
                      <a:endParaRPr lang="nl-NL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u="none" strike="noStrike">
                          <a:effectLst/>
                        </a:rPr>
                        <a:t>Heleen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/>
                </a:tc>
                <a:extLst>
                  <a:ext uri="{0D108BD9-81ED-4DB2-BD59-A6C34878D82A}">
                    <a16:rowId xmlns:a16="http://schemas.microsoft.com/office/drawing/2014/main" val="2860224032"/>
                  </a:ext>
                </a:extLst>
              </a:tr>
              <a:tr h="426373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 dirty="0">
                          <a:effectLst/>
                        </a:rPr>
                        <a:t>Voel je HAPPY</a:t>
                      </a:r>
                      <a:endParaRPr lang="nl-NL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u="none" strike="noStrike" dirty="0">
                          <a:effectLst/>
                        </a:rPr>
                        <a:t>Philomeen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/>
                </a:tc>
                <a:extLst>
                  <a:ext uri="{0D108BD9-81ED-4DB2-BD59-A6C34878D82A}">
                    <a16:rowId xmlns:a16="http://schemas.microsoft.com/office/drawing/2014/main" val="1021691996"/>
                  </a:ext>
                </a:extLst>
              </a:tr>
              <a:tr h="21944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>
                          <a:effectLst/>
                        </a:rPr>
                        <a:t>Beweging ter ontspanning</a:t>
                      </a:r>
                      <a:endParaRPr lang="nl-NL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u="none" strike="noStrike">
                          <a:effectLst/>
                        </a:rPr>
                        <a:t>Jitske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/>
                </a:tc>
                <a:extLst>
                  <a:ext uri="{0D108BD9-81ED-4DB2-BD59-A6C34878D82A}">
                    <a16:rowId xmlns:a16="http://schemas.microsoft.com/office/drawing/2014/main" val="3555378854"/>
                  </a:ext>
                </a:extLst>
              </a:tr>
              <a:tr h="21944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>
                          <a:effectLst/>
                        </a:rPr>
                        <a:t>Beweging ter ontspanning</a:t>
                      </a:r>
                      <a:endParaRPr lang="nl-NL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u="none" strike="noStrike">
                          <a:effectLst/>
                        </a:rPr>
                        <a:t>Lennart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/>
                </a:tc>
                <a:extLst>
                  <a:ext uri="{0D108BD9-81ED-4DB2-BD59-A6C34878D82A}">
                    <a16:rowId xmlns:a16="http://schemas.microsoft.com/office/drawing/2014/main" val="4110027008"/>
                  </a:ext>
                </a:extLst>
              </a:tr>
              <a:tr h="21944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 dirty="0">
                          <a:effectLst/>
                        </a:rPr>
                        <a:t>Rekenen</a:t>
                      </a:r>
                      <a:endParaRPr lang="nl-NL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u="none" strike="noStrike">
                          <a:effectLst/>
                        </a:rPr>
                        <a:t>Elbert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/>
                </a:tc>
                <a:extLst>
                  <a:ext uri="{0D108BD9-81ED-4DB2-BD59-A6C34878D82A}">
                    <a16:rowId xmlns:a16="http://schemas.microsoft.com/office/drawing/2014/main" val="2473059171"/>
                  </a:ext>
                </a:extLst>
              </a:tr>
              <a:tr h="21944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>
                          <a:effectLst/>
                        </a:rPr>
                        <a:t>Rekenen</a:t>
                      </a:r>
                      <a:endParaRPr lang="nl-NL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u="none" strike="noStrike">
                          <a:effectLst/>
                        </a:rPr>
                        <a:t>Angel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/>
                </a:tc>
                <a:extLst>
                  <a:ext uri="{0D108BD9-81ED-4DB2-BD59-A6C34878D82A}">
                    <a16:rowId xmlns:a16="http://schemas.microsoft.com/office/drawing/2014/main" val="1098320212"/>
                  </a:ext>
                </a:extLst>
              </a:tr>
              <a:tr h="426373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 dirty="0">
                          <a:effectLst/>
                        </a:rPr>
                        <a:t>Sociale ontwikkeling Presenteren  /zelfbeeld</a:t>
                      </a:r>
                      <a:endParaRPr lang="nl-NL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Karin de B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b"/>
                </a:tc>
                <a:extLst>
                  <a:ext uri="{0D108BD9-81ED-4DB2-BD59-A6C34878D82A}">
                    <a16:rowId xmlns:a16="http://schemas.microsoft.com/office/drawing/2014/main" val="39846964"/>
                  </a:ext>
                </a:extLst>
              </a:tr>
              <a:tr h="426373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 dirty="0">
                          <a:effectLst/>
                        </a:rPr>
                        <a:t>The Game-room jezelf kennen</a:t>
                      </a:r>
                      <a:endParaRPr lang="nl-NL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u="none" strike="noStrike">
                          <a:effectLst/>
                        </a:rPr>
                        <a:t>Ivo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/>
                </a:tc>
                <a:extLst>
                  <a:ext uri="{0D108BD9-81ED-4DB2-BD59-A6C34878D82A}">
                    <a16:rowId xmlns:a16="http://schemas.microsoft.com/office/drawing/2014/main" val="3444595427"/>
                  </a:ext>
                </a:extLst>
              </a:tr>
              <a:tr h="21944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>
                          <a:effectLst/>
                        </a:rPr>
                        <a:t>Sociale ontwikkeling (Fitness, extern)</a:t>
                      </a:r>
                      <a:endParaRPr lang="nl-NL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Charlotte | Chris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b"/>
                </a:tc>
                <a:extLst>
                  <a:ext uri="{0D108BD9-81ED-4DB2-BD59-A6C34878D82A}">
                    <a16:rowId xmlns:a16="http://schemas.microsoft.com/office/drawing/2014/main" val="2208509634"/>
                  </a:ext>
                </a:extLst>
              </a:tr>
              <a:tr h="21944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 dirty="0">
                          <a:effectLst/>
                        </a:rPr>
                        <a:t>Zelfverdediging</a:t>
                      </a:r>
                      <a:endParaRPr lang="nl-NL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u="none" strike="noStrike">
                          <a:effectLst/>
                        </a:rPr>
                        <a:t>Tim van de Loo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/>
                </a:tc>
                <a:extLst>
                  <a:ext uri="{0D108BD9-81ED-4DB2-BD59-A6C34878D82A}">
                    <a16:rowId xmlns:a16="http://schemas.microsoft.com/office/drawing/2014/main" val="355626633"/>
                  </a:ext>
                </a:extLst>
              </a:tr>
              <a:tr h="219449"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u="none" strike="noStrike">
                          <a:effectLst/>
                        </a:rPr>
                        <a:t>Comm. &amp; Pres.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u="none" strike="noStrike">
                          <a:effectLst/>
                        </a:rPr>
                        <a:t>Erwin of Penny?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/>
                </a:tc>
                <a:extLst>
                  <a:ext uri="{0D108BD9-81ED-4DB2-BD59-A6C34878D82A}">
                    <a16:rowId xmlns:a16="http://schemas.microsoft.com/office/drawing/2014/main" val="3879513631"/>
                  </a:ext>
                </a:extLst>
              </a:tr>
              <a:tr h="21944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>
                          <a:effectLst/>
                        </a:rPr>
                        <a:t>Presenteren met behulp van ICT</a:t>
                      </a:r>
                      <a:endParaRPr lang="nl-NL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u="none" strike="noStrike" dirty="0">
                          <a:effectLst/>
                        </a:rPr>
                        <a:t>Cor / Loes V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/>
                </a:tc>
                <a:extLst>
                  <a:ext uri="{0D108BD9-81ED-4DB2-BD59-A6C34878D82A}">
                    <a16:rowId xmlns:a16="http://schemas.microsoft.com/office/drawing/2014/main" val="3646914466"/>
                  </a:ext>
                </a:extLst>
              </a:tr>
              <a:tr h="219449"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u="none" strike="noStrike">
                          <a:effectLst/>
                        </a:rPr>
                        <a:t>Presenteren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u="none" strike="noStrike">
                          <a:effectLst/>
                        </a:rPr>
                        <a:t>Marcel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/>
                </a:tc>
                <a:extLst>
                  <a:ext uri="{0D108BD9-81ED-4DB2-BD59-A6C34878D82A}">
                    <a16:rowId xmlns:a16="http://schemas.microsoft.com/office/drawing/2014/main" val="864200855"/>
                  </a:ext>
                </a:extLst>
              </a:tr>
              <a:tr h="21944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>
                          <a:effectLst/>
                        </a:rPr>
                        <a:t>Plannen en organiseren (definitief)</a:t>
                      </a:r>
                      <a:endParaRPr lang="nl-NL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u="none" strike="noStrike" dirty="0">
                          <a:effectLst/>
                        </a:rPr>
                        <a:t>Irena &amp; Kubra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/>
                </a:tc>
                <a:extLst>
                  <a:ext uri="{0D108BD9-81ED-4DB2-BD59-A6C34878D82A}">
                    <a16:rowId xmlns:a16="http://schemas.microsoft.com/office/drawing/2014/main" val="2133810220"/>
                  </a:ext>
                </a:extLst>
              </a:tr>
              <a:tr h="21944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>
                          <a:effectLst/>
                        </a:rPr>
                        <a:t>Zelfstandigheid;18+</a:t>
                      </a:r>
                      <a:endParaRPr lang="nl-NL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u="none" strike="noStrike" dirty="0">
                          <a:effectLst/>
                        </a:rPr>
                        <a:t>Touda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/>
                </a:tc>
                <a:extLst>
                  <a:ext uri="{0D108BD9-81ED-4DB2-BD59-A6C34878D82A}">
                    <a16:rowId xmlns:a16="http://schemas.microsoft.com/office/drawing/2014/main" val="1388528889"/>
                  </a:ext>
                </a:extLst>
              </a:tr>
              <a:tr h="21944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>
                          <a:effectLst/>
                        </a:rPr>
                        <a:t> Kunstbende</a:t>
                      </a:r>
                      <a:endParaRPr lang="nl-NL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u="none" strike="noStrike" dirty="0">
                          <a:effectLst/>
                        </a:rPr>
                        <a:t>Inge Loeters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/>
                </a:tc>
                <a:extLst>
                  <a:ext uri="{0D108BD9-81ED-4DB2-BD59-A6C34878D82A}">
                    <a16:rowId xmlns:a16="http://schemas.microsoft.com/office/drawing/2014/main" val="3251984509"/>
                  </a:ext>
                </a:extLst>
              </a:tr>
              <a:tr h="21944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>
                          <a:effectLst/>
                        </a:rPr>
                        <a:t> Cambridge Engels</a:t>
                      </a:r>
                      <a:endParaRPr lang="nl-NL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u="none" strike="noStrike" dirty="0">
                          <a:effectLst/>
                        </a:rPr>
                        <a:t>Suzanne Vrieze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/>
                </a:tc>
                <a:extLst>
                  <a:ext uri="{0D108BD9-81ED-4DB2-BD59-A6C34878D82A}">
                    <a16:rowId xmlns:a16="http://schemas.microsoft.com/office/drawing/2014/main" val="28198068"/>
                  </a:ext>
                </a:extLst>
              </a:tr>
              <a:tr h="21944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>
                          <a:effectLst/>
                        </a:rPr>
                        <a:t>Zelfbeeld</a:t>
                      </a:r>
                      <a:endParaRPr lang="nl-NL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600" u="none" strike="noStrike" dirty="0">
                          <a:effectLst/>
                        </a:rPr>
                        <a:t>Hannie van Beers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7" marR="5507" marT="5507" marB="0"/>
                </a:tc>
                <a:extLst>
                  <a:ext uri="{0D108BD9-81ED-4DB2-BD59-A6C34878D82A}">
                    <a16:rowId xmlns:a16="http://schemas.microsoft.com/office/drawing/2014/main" val="3880246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488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5A8C38AB-00B3-4611-B51A-458666907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4852AD-74D7-FE79-5CDF-404E79C71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304" y="4504002"/>
            <a:ext cx="3784496" cy="1790886"/>
          </a:xfrm>
        </p:spPr>
        <p:txBody>
          <a:bodyPr anchor="t">
            <a:normAutofit/>
          </a:bodyPr>
          <a:lstStyle/>
          <a:p>
            <a:r>
              <a:rPr lang="nl-NL" sz="4000" dirty="0"/>
              <a:t>En nu?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8F5909CB-6CD3-45DF-9920-8D8182485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607234"/>
            <a:ext cx="804195" cy="0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ijdelijke aanduiding voor inhoud 2">
            <a:extLst>
              <a:ext uri="{FF2B5EF4-FFF2-40B4-BE49-F238E27FC236}">
                <a16:creationId xmlns:a16="http://schemas.microsoft.com/office/drawing/2014/main" id="{FC48E458-10BB-32DD-E9FE-05D97029E7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986880"/>
              </p:ext>
            </p:extLst>
          </p:nvPr>
        </p:nvGraphicFramePr>
        <p:xfrm>
          <a:off x="5409912" y="136071"/>
          <a:ext cx="6207841" cy="4604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Afbeelding 3">
            <a:extLst>
              <a:ext uri="{FF2B5EF4-FFF2-40B4-BE49-F238E27FC236}">
                <a16:creationId xmlns:a16="http://schemas.microsoft.com/office/drawing/2014/main" id="{BA0ED57E-97E3-1CF9-4397-F9C1815C42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858" y="302290"/>
            <a:ext cx="3827750" cy="2136110"/>
          </a:xfrm>
          <a:prstGeom prst="rect">
            <a:avLst/>
          </a:prstGeom>
        </p:spPr>
      </p:pic>
      <p:pic>
        <p:nvPicPr>
          <p:cNvPr id="5" name="Afbeelding 4">
            <a:hlinkClick r:id="rId9"/>
            <a:extLst>
              <a:ext uri="{FF2B5EF4-FFF2-40B4-BE49-F238E27FC236}">
                <a16:creationId xmlns:a16="http://schemas.microsoft.com/office/drawing/2014/main" id="{5A2A9CBD-A617-79A2-6B7A-1290D856D7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31395" y="4785749"/>
            <a:ext cx="1475562" cy="1509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428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B55FB7C-0415-4EA9-94E6-4130285D7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FCE45C3-281E-4222-AB38-72AA17DB6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B61C293-11C7-4B0E-9E3E-790F506A5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4230F73-B444-489C-83B0-38218FFCA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lvl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8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10">
            <a:extLst>
              <a:ext uri="{FF2B5EF4-FFF2-40B4-BE49-F238E27FC236}">
                <a16:creationId xmlns:a16="http://schemas.microsoft.com/office/drawing/2014/main" id="{F96187D8-B32D-4D1A-8C48-A15933DDC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" descr="Verschillende nummers in het wit die rondvliegen">
            <a:extLst>
              <a:ext uri="{FF2B5EF4-FFF2-40B4-BE49-F238E27FC236}">
                <a16:creationId xmlns:a16="http://schemas.microsoft.com/office/drawing/2014/main" id="{75777C8B-4455-B5AD-BF1D-2459949E8E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1639" b="1336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42" name="Rectangle 12">
            <a:extLst>
              <a:ext uri="{FF2B5EF4-FFF2-40B4-BE49-F238E27FC236}">
                <a16:creationId xmlns:a16="http://schemas.microsoft.com/office/drawing/2014/main" id="{D019BB32-A409-4C93-9090-8BDDC45E5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005943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2E9C44-0C08-17F9-B7BE-1FE3C3037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314" y="1088571"/>
            <a:ext cx="9958356" cy="2050908"/>
          </a:xfrm>
          <a:effectLst>
            <a:outerShdw blurRad="50800" dist="38100" dir="2700000" algn="tl" rotWithShape="0">
              <a:schemeClr val="accent6">
                <a:lumMod val="75000"/>
                <a:alpha val="40000"/>
              </a:scheme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cap="all" dirty="0" err="1">
                <a:solidFill>
                  <a:srgbClr val="FFFFFF"/>
                </a:solidFill>
              </a:rPr>
              <a:t>Vragen</a:t>
            </a:r>
            <a:r>
              <a:rPr lang="en-US" sz="4000" cap="all" dirty="0">
                <a:solidFill>
                  <a:srgbClr val="FFFFFF"/>
                </a:solidFill>
              </a:rPr>
              <a:t>?</a:t>
            </a:r>
          </a:p>
        </p:txBody>
      </p:sp>
      <p:cxnSp>
        <p:nvCxnSpPr>
          <p:cNvPr id="43" name="Straight Connector 14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97558"/>
            <a:ext cx="804195" cy="0"/>
          </a:xfrm>
          <a:prstGeom prst="line">
            <a:avLst/>
          </a:prstGeom>
          <a:ln w="857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16">
            <a:extLst>
              <a:ext uri="{FF2B5EF4-FFF2-40B4-BE49-F238E27FC236}">
                <a16:creationId xmlns:a16="http://schemas.microsoft.com/office/drawing/2014/main" id="{74ED70DB-1943-4E5C-A1B6-D49DFE440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851917"/>
            <a:ext cx="12192000" cy="200608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 descr="Ik kom wat later Max de husky">
            <a:extLst>
              <a:ext uri="{FF2B5EF4-FFF2-40B4-BE49-F238E27FC236}">
                <a16:creationId xmlns:a16="http://schemas.microsoft.com/office/drawing/2014/main" id="{93012B37-DB2F-2F02-EC92-4CD6BC27C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552" y="4681884"/>
            <a:ext cx="2609348" cy="26093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0549D48A-B8D1-DE33-A1C0-20F4FA2E90BF}"/>
              </a:ext>
            </a:extLst>
          </p:cNvPr>
          <p:cNvSpPr txBox="1">
            <a:spLocks/>
          </p:cNvSpPr>
          <p:nvPr/>
        </p:nvSpPr>
        <p:spPr>
          <a:xfrm>
            <a:off x="7481899" y="5769429"/>
            <a:ext cx="5595926" cy="878807"/>
          </a:xfrm>
          <a:prstGeom prst="rect">
            <a:avLst/>
          </a:prstGeom>
          <a:effectLst>
            <a:outerShdw blurRad="50800" dist="38100" dir="2700000" algn="tl" rotWithShape="0">
              <a:schemeClr val="accent6">
                <a:lumMod val="75000"/>
                <a:alpha val="40000"/>
              </a:scheme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cap="all" dirty="0" err="1">
                <a:solidFill>
                  <a:srgbClr val="FFFFFF"/>
                </a:solidFill>
              </a:rPr>
              <a:t>Nog</a:t>
            </a:r>
            <a:r>
              <a:rPr lang="en-US" sz="4000" cap="all" dirty="0">
                <a:solidFill>
                  <a:srgbClr val="FFFFFF"/>
                </a:solidFill>
              </a:rPr>
              <a:t> 1 </a:t>
            </a:r>
            <a:r>
              <a:rPr lang="en-US" sz="4000" cap="all" dirty="0" err="1">
                <a:solidFill>
                  <a:srgbClr val="FFFFFF"/>
                </a:solidFill>
              </a:rPr>
              <a:t>dingetje</a:t>
            </a:r>
            <a:endParaRPr lang="en-US" sz="4000" cap="all" dirty="0">
              <a:solidFill>
                <a:srgbClr val="FFFFFF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CD8CB3F-5160-5C0F-19F2-6C82E79292F0}"/>
              </a:ext>
            </a:extLst>
          </p:cNvPr>
          <p:cNvSpPr txBox="1"/>
          <p:nvPr/>
        </p:nvSpPr>
        <p:spPr>
          <a:xfrm>
            <a:off x="10514583" y="75817"/>
            <a:ext cx="1603324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Dia 31 van 32</a:t>
            </a:r>
          </a:p>
        </p:txBody>
      </p:sp>
    </p:spTree>
    <p:extLst>
      <p:ext uri="{BB962C8B-B14F-4D97-AF65-F5344CB8AC3E}">
        <p14:creationId xmlns:p14="http://schemas.microsoft.com/office/powerpoint/2010/main" val="100321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C4F7E4-CEA2-3DB6-B956-AE0DBB3F2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nl-NL" sz="4000">
                <a:solidFill>
                  <a:srgbClr val="FFFFFF"/>
                </a:solidFill>
              </a:rPr>
              <a:t>Waarom?</a:t>
            </a:r>
          </a:p>
        </p:txBody>
      </p:sp>
      <p:graphicFrame>
        <p:nvGraphicFramePr>
          <p:cNvPr id="25" name="Tijdelijke aanduiding voor inhoud 2">
            <a:extLst>
              <a:ext uri="{FF2B5EF4-FFF2-40B4-BE49-F238E27FC236}">
                <a16:creationId xmlns:a16="http://schemas.microsoft.com/office/drawing/2014/main" id="{D5BCDA7B-C7DD-CB00-5022-C4E985FB9D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71497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ep 7">
            <a:extLst>
              <a:ext uri="{FF2B5EF4-FFF2-40B4-BE49-F238E27FC236}">
                <a16:creationId xmlns:a16="http://schemas.microsoft.com/office/drawing/2014/main" id="{CCDC00A4-3709-E5B4-8607-419AE9009699}"/>
              </a:ext>
            </a:extLst>
          </p:cNvPr>
          <p:cNvGrpSpPr/>
          <p:nvPr/>
        </p:nvGrpSpPr>
        <p:grpSpPr>
          <a:xfrm>
            <a:off x="9356373" y="331272"/>
            <a:ext cx="1745302" cy="1246898"/>
            <a:chOff x="1968650" y="325867"/>
            <a:chExt cx="8254699" cy="6206266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E139F942-71DC-1ED3-848D-768237F33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68650" y="325867"/>
              <a:ext cx="8254699" cy="6206266"/>
            </a:xfrm>
            <a:prstGeom prst="rect">
              <a:avLst/>
            </a:prstGeom>
          </p:spPr>
        </p:pic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55222EB2-5D79-B80A-9F22-09826CC05879}"/>
                </a:ext>
              </a:extLst>
            </p:cNvPr>
            <p:cNvSpPr/>
            <p:nvPr/>
          </p:nvSpPr>
          <p:spPr>
            <a:xfrm>
              <a:off x="4708634" y="4445876"/>
              <a:ext cx="2890345" cy="75674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85086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AF0C3273-F0C1-46BE-889D-88F058422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1C93FE7C-D415-4469-B5DC-A4F90356B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E23BF9B0-6689-4651-A274-FFB9D5898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5B493C52-5BF9-4ACF-A30A-8DE167B99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Badge kruis silhouet">
            <a:extLst>
              <a:ext uri="{FF2B5EF4-FFF2-40B4-BE49-F238E27FC236}">
                <a16:creationId xmlns:a16="http://schemas.microsoft.com/office/drawing/2014/main" id="{EFF9E696-1A47-52A9-FF79-0AC1D3F04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91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C4F7E4-CEA2-3DB6-B956-AE0DBB3F2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nl-NL" sz="4000">
                <a:solidFill>
                  <a:srgbClr val="FFFFFF"/>
                </a:solidFill>
              </a:rPr>
              <a:t>Hoe:</a:t>
            </a:r>
          </a:p>
        </p:txBody>
      </p:sp>
      <p:graphicFrame>
        <p:nvGraphicFramePr>
          <p:cNvPr id="26" name="Tijdelijke aanduiding voor inhoud 2">
            <a:extLst>
              <a:ext uri="{FF2B5EF4-FFF2-40B4-BE49-F238E27FC236}">
                <a16:creationId xmlns:a16="http://schemas.microsoft.com/office/drawing/2014/main" id="{654023CA-7451-E0AE-4D6F-2824D5E90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388795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ep 3">
            <a:extLst>
              <a:ext uri="{FF2B5EF4-FFF2-40B4-BE49-F238E27FC236}">
                <a16:creationId xmlns:a16="http://schemas.microsoft.com/office/drawing/2014/main" id="{A3CF6E59-2D7E-BD04-FC33-C721AF3A744E}"/>
              </a:ext>
            </a:extLst>
          </p:cNvPr>
          <p:cNvGrpSpPr/>
          <p:nvPr/>
        </p:nvGrpSpPr>
        <p:grpSpPr>
          <a:xfrm>
            <a:off x="9356373" y="331272"/>
            <a:ext cx="1745302" cy="1246898"/>
            <a:chOff x="1968650" y="325867"/>
            <a:chExt cx="8254699" cy="6206266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7E25593F-8FA7-5721-26AD-3D684D803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68650" y="325867"/>
              <a:ext cx="8254699" cy="6206266"/>
            </a:xfrm>
            <a:prstGeom prst="rect">
              <a:avLst/>
            </a:prstGeom>
          </p:spPr>
        </p:pic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65F74C16-0F23-BB40-DFCA-E0B44D6C587A}"/>
                </a:ext>
              </a:extLst>
            </p:cNvPr>
            <p:cNvSpPr/>
            <p:nvPr/>
          </p:nvSpPr>
          <p:spPr>
            <a:xfrm>
              <a:off x="4708634" y="4445876"/>
              <a:ext cx="2890345" cy="75674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55730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77608285-CA17-4899-BB9B-825F01DDD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7B6D1D9A-6A34-4E94-A4DB-970294A1BA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59833192-C99C-4D56-A659-2DBE2A6E0B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CE0E9437-2606-4EA1-A774-78002C535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dgm id="{B32E4238-1827-43CA-BFCF-FE9043DE2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5969099-6A6C-4BAD-9278-168EA7FAAAAA}"/>
              </a:ext>
            </a:extLst>
          </p:cNvPr>
          <p:cNvSpPr/>
          <p:nvPr/>
        </p:nvSpPr>
        <p:spPr>
          <a:xfrm>
            <a:off x="5105933" y="2180393"/>
            <a:ext cx="1906926" cy="19036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72F62F39-87ED-4B30-A41D-9EB6963623FD}"/>
              </a:ext>
            </a:extLst>
          </p:cNvPr>
          <p:cNvSpPr txBox="1"/>
          <p:nvPr/>
        </p:nvSpPr>
        <p:spPr>
          <a:xfrm>
            <a:off x="5076640" y="2628781"/>
            <a:ext cx="196551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Leer- bekwaam</a:t>
            </a:r>
          </a:p>
        </p:txBody>
      </p:sp>
      <p:sp>
        <p:nvSpPr>
          <p:cNvPr id="4" name="Oval 1">
            <a:extLst>
              <a:ext uri="{FF2B5EF4-FFF2-40B4-BE49-F238E27FC236}">
                <a16:creationId xmlns:a16="http://schemas.microsoft.com/office/drawing/2014/main" id="{8EFE637A-826A-4469-B709-002794E25425}"/>
              </a:ext>
            </a:extLst>
          </p:cNvPr>
          <p:cNvSpPr/>
          <p:nvPr/>
        </p:nvSpPr>
        <p:spPr>
          <a:xfrm>
            <a:off x="5105933" y="2180393"/>
            <a:ext cx="1906926" cy="19036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48D9763-8D07-40FF-9446-EF78160C0BE4}"/>
              </a:ext>
            </a:extLst>
          </p:cNvPr>
          <p:cNvSpPr txBox="1"/>
          <p:nvPr/>
        </p:nvSpPr>
        <p:spPr>
          <a:xfrm>
            <a:off x="5047348" y="2567225"/>
            <a:ext cx="1965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Cyclus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Leer- &amp;</a:t>
            </a:r>
          </a:p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Leefbekwaam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0FB864E1-DB9F-428B-9E6B-1F18A533B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51" y="181805"/>
            <a:ext cx="1842284" cy="54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03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ep 31">
            <a:extLst>
              <a:ext uri="{FF2B5EF4-FFF2-40B4-BE49-F238E27FC236}">
                <a16:creationId xmlns:a16="http://schemas.microsoft.com/office/drawing/2014/main" id="{9557E167-C245-4F7F-BD7F-084C0514B9E0}"/>
              </a:ext>
            </a:extLst>
          </p:cNvPr>
          <p:cNvGrpSpPr/>
          <p:nvPr/>
        </p:nvGrpSpPr>
        <p:grpSpPr>
          <a:xfrm>
            <a:off x="3034251" y="294347"/>
            <a:ext cx="5942387" cy="5764243"/>
            <a:chOff x="9303096" y="-360898"/>
            <a:chExt cx="5942387" cy="5764243"/>
          </a:xfrm>
        </p:grpSpPr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FC7F2581-2F61-456B-B18F-C4B3EF21A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8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23" b="91391" l="7923" r="90578">
                          <a14:foregroundMark x1="43897" y1="8168" x2="43897" y2="8168"/>
                          <a14:foregroundMark x1="52891" y1="7285" x2="52891" y2="7285"/>
                          <a14:foregroundMark x1="8137" y1="49890" x2="8137" y2="49890"/>
                          <a14:foregroundMark x1="48180" y1="91391" x2="48180" y2="91391"/>
                          <a14:foregroundMark x1="90792" y1="49669" x2="90792" y2="49669"/>
                          <a14:foregroundMark x1="58030" y1="6623" x2="58030" y2="662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03096" y="-360898"/>
              <a:ext cx="5942387" cy="5764243"/>
            </a:xfrm>
            <a:prstGeom prst="rect">
              <a:avLst/>
            </a:prstGeom>
          </p:spPr>
        </p:pic>
        <p:sp>
          <p:nvSpPr>
            <p:cNvPr id="4" name="Ovaal 3">
              <a:extLst>
                <a:ext uri="{FF2B5EF4-FFF2-40B4-BE49-F238E27FC236}">
                  <a16:creationId xmlns:a16="http://schemas.microsoft.com/office/drawing/2014/main" id="{F0B97134-C054-4E5D-9C6E-A3737730CD10}"/>
                </a:ext>
              </a:extLst>
            </p:cNvPr>
            <p:cNvSpPr/>
            <p:nvPr/>
          </p:nvSpPr>
          <p:spPr>
            <a:xfrm>
              <a:off x="11327135" y="1494278"/>
              <a:ext cx="1965511" cy="19036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EA0596D9-B1C6-420B-97DF-087E4AF7B822}"/>
                </a:ext>
              </a:extLst>
            </p:cNvPr>
            <p:cNvCxnSpPr/>
            <p:nvPr/>
          </p:nvCxnSpPr>
          <p:spPr>
            <a:xfrm>
              <a:off x="12051523" y="0"/>
              <a:ext cx="132890" cy="149427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chte verbindingslijn 29">
              <a:extLst>
                <a:ext uri="{FF2B5EF4-FFF2-40B4-BE49-F238E27FC236}">
                  <a16:creationId xmlns:a16="http://schemas.microsoft.com/office/drawing/2014/main" id="{B11A18A1-9946-4C9A-9ED8-605CC0285E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667203" y="1054100"/>
              <a:ext cx="1552975" cy="1154056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F48B3168-5E13-4225-835E-3ACC0E4D23F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873003" y="2808176"/>
              <a:ext cx="1614149" cy="6931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33">
              <a:extLst>
                <a:ext uri="{FF2B5EF4-FFF2-40B4-BE49-F238E27FC236}">
                  <a16:creationId xmlns:a16="http://schemas.microsoft.com/office/drawing/2014/main" id="{D679122B-53F0-4638-830A-381BAC527D21}"/>
                </a:ext>
              </a:extLst>
            </p:cNvPr>
            <p:cNvCxnSpPr>
              <a:cxnSpLocks/>
              <a:endCxn id="4" idx="4"/>
            </p:cNvCxnSpPr>
            <p:nvPr/>
          </p:nvCxnSpPr>
          <p:spPr>
            <a:xfrm flipH="1" flipV="1">
              <a:off x="12309891" y="3397968"/>
              <a:ext cx="80323" cy="149427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BA75C23F-A47C-4501-A93E-417895D6CA76}"/>
                </a:ext>
              </a:extLst>
            </p:cNvPr>
            <p:cNvCxnSpPr>
              <a:cxnSpLocks/>
            </p:cNvCxnSpPr>
            <p:nvPr/>
          </p:nvCxnSpPr>
          <p:spPr>
            <a:xfrm>
              <a:off x="9969500" y="1343454"/>
              <a:ext cx="1447800" cy="71391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62902B95-C2F8-40EF-BE89-FF5B361D2B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76412" y="2865507"/>
              <a:ext cx="1435565" cy="1000861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D7CE0FAE-760C-4989-BC05-227921921A2D}"/>
              </a:ext>
            </a:extLst>
          </p:cNvPr>
          <p:cNvSpPr txBox="1"/>
          <p:nvPr/>
        </p:nvSpPr>
        <p:spPr>
          <a:xfrm>
            <a:off x="3583561" y="2653799"/>
            <a:ext cx="14558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Start- en 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evaluatie-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gesprek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F944EE3-94E6-4AC1-BAC9-B6BEBF9B08C2}"/>
              </a:ext>
            </a:extLst>
          </p:cNvPr>
          <p:cNvSpPr/>
          <p:nvPr/>
        </p:nvSpPr>
        <p:spPr>
          <a:xfrm>
            <a:off x="5105933" y="2180393"/>
            <a:ext cx="1906926" cy="19036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ijl: gekromd rechts 4">
            <a:extLst>
              <a:ext uri="{FF2B5EF4-FFF2-40B4-BE49-F238E27FC236}">
                <a16:creationId xmlns:a16="http://schemas.microsoft.com/office/drawing/2014/main" id="{1E627264-C0F2-4140-8E58-6FE1BE1EEEB1}"/>
              </a:ext>
            </a:extLst>
          </p:cNvPr>
          <p:cNvSpPr/>
          <p:nvPr/>
        </p:nvSpPr>
        <p:spPr>
          <a:xfrm rot="15852444">
            <a:off x="5455381" y="2584863"/>
            <a:ext cx="1281236" cy="3706176"/>
          </a:xfrm>
          <a:prstGeom prst="curv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Pijl: gekromd rechts 27">
            <a:extLst>
              <a:ext uri="{FF2B5EF4-FFF2-40B4-BE49-F238E27FC236}">
                <a16:creationId xmlns:a16="http://schemas.microsoft.com/office/drawing/2014/main" id="{9D3A1BB1-69D2-4C2A-B340-DB29E35E1515}"/>
              </a:ext>
            </a:extLst>
          </p:cNvPr>
          <p:cNvSpPr/>
          <p:nvPr/>
        </p:nvSpPr>
        <p:spPr>
          <a:xfrm rot="6142602">
            <a:off x="5478054" y="160264"/>
            <a:ext cx="1281236" cy="3706176"/>
          </a:xfrm>
          <a:prstGeom prst="curv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Afbeelding 15" descr="Afbeelding met tekst&#10;&#10;Automatisch gegenereerde beschrijving">
            <a:extLst>
              <a:ext uri="{FF2B5EF4-FFF2-40B4-BE49-F238E27FC236}">
                <a16:creationId xmlns:a16="http://schemas.microsoft.com/office/drawing/2014/main" id="{E0C4496A-C630-4FB4-A83A-FB695D9019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51" y="181805"/>
            <a:ext cx="1842284" cy="546512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9D948E1A-9A6B-6116-B0FD-CCCB8D17CB0D}"/>
              </a:ext>
            </a:extLst>
          </p:cNvPr>
          <p:cNvSpPr txBox="1"/>
          <p:nvPr/>
        </p:nvSpPr>
        <p:spPr>
          <a:xfrm>
            <a:off x="5047348" y="2567225"/>
            <a:ext cx="1965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Cyclus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Leer- &amp;</a:t>
            </a:r>
          </a:p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Leefbekwaam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593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Box 181">
            <a:extLst>
              <a:ext uri="{FF2B5EF4-FFF2-40B4-BE49-F238E27FC236}">
                <a16:creationId xmlns:a16="http://schemas.microsoft.com/office/drawing/2014/main" id="{C3C7CC0F-A0B7-4E90-A648-2CF3C7AFEB55}"/>
              </a:ext>
            </a:extLst>
          </p:cNvPr>
          <p:cNvSpPr txBox="1"/>
          <p:nvPr/>
        </p:nvSpPr>
        <p:spPr>
          <a:xfrm rot="162994">
            <a:off x="2878182" y="2609567"/>
            <a:ext cx="1763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Start / 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evaluatiecyclus</a:t>
            </a:r>
          </a:p>
        </p:txBody>
      </p:sp>
      <p:sp>
        <p:nvSpPr>
          <p:cNvPr id="48" name="TextBox 183">
            <a:extLst>
              <a:ext uri="{FF2B5EF4-FFF2-40B4-BE49-F238E27FC236}">
                <a16:creationId xmlns:a16="http://schemas.microsoft.com/office/drawing/2014/main" id="{A9D96E3D-766B-4259-B079-7E6BEB9A5E11}"/>
              </a:ext>
            </a:extLst>
          </p:cNvPr>
          <p:cNvSpPr txBox="1"/>
          <p:nvPr/>
        </p:nvSpPr>
        <p:spPr>
          <a:xfrm rot="20969148">
            <a:off x="3382694" y="3825462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VOV</a:t>
            </a:r>
          </a:p>
        </p:txBody>
      </p:sp>
      <p:sp>
        <p:nvSpPr>
          <p:cNvPr id="159" name="Partial Circle 158">
            <a:extLst>
              <a:ext uri="{FF2B5EF4-FFF2-40B4-BE49-F238E27FC236}">
                <a16:creationId xmlns:a16="http://schemas.microsoft.com/office/drawing/2014/main" id="{49152A11-8E80-4259-B483-8B646C8F8A0E}"/>
              </a:ext>
            </a:extLst>
          </p:cNvPr>
          <p:cNvSpPr/>
          <p:nvPr/>
        </p:nvSpPr>
        <p:spPr>
          <a:xfrm rot="4992172">
            <a:off x="4727826" y="-1021089"/>
            <a:ext cx="8547185" cy="8520230"/>
          </a:xfrm>
          <a:prstGeom prst="pie">
            <a:avLst>
              <a:gd name="adj1" fmla="val 5681360"/>
              <a:gd name="adj2" fmla="val 706267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381000" dist="114300" dir="10800000" algn="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831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Partial Circle 158">
            <a:extLst>
              <a:ext uri="{FF2B5EF4-FFF2-40B4-BE49-F238E27FC236}">
                <a16:creationId xmlns:a16="http://schemas.microsoft.com/office/drawing/2014/main" id="{FEE60323-8178-416B-8EDD-1AEBC24AE335}"/>
              </a:ext>
            </a:extLst>
          </p:cNvPr>
          <p:cNvSpPr/>
          <p:nvPr/>
        </p:nvSpPr>
        <p:spPr>
          <a:xfrm rot="3969682">
            <a:off x="4752106" y="-1045324"/>
            <a:ext cx="8547185" cy="8520230"/>
          </a:xfrm>
          <a:prstGeom prst="pie">
            <a:avLst>
              <a:gd name="adj1" fmla="val 5372191"/>
              <a:gd name="adj2" fmla="val 6704272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381000" dist="114300" dir="10800000" algn="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831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75D6C11F-ABB2-4593-B4B1-A014739B8C30}"/>
              </a:ext>
            </a:extLst>
          </p:cNvPr>
          <p:cNvGrpSpPr/>
          <p:nvPr/>
        </p:nvGrpSpPr>
        <p:grpSpPr>
          <a:xfrm rot="1150044">
            <a:off x="4768547" y="2154764"/>
            <a:ext cx="1834494" cy="1015663"/>
            <a:chOff x="10424160" y="2867434"/>
            <a:chExt cx="2602378" cy="2031590"/>
          </a:xfrm>
        </p:grpSpPr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1DA3F97E-7144-4C64-A9F6-82D4C2E80D3B}"/>
                </a:ext>
              </a:extLst>
            </p:cNvPr>
            <p:cNvSpPr txBox="1"/>
            <p:nvPr/>
          </p:nvSpPr>
          <p:spPr>
            <a:xfrm rot="21265885">
              <a:off x="10558372" y="2867434"/>
              <a:ext cx="2449542" cy="2031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Ingevulde</a:t>
              </a:r>
            </a:p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zelf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</a:p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evaluatielijst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3634BB24-C3DC-4946-B23E-AABBE2F8A39E}"/>
                </a:ext>
              </a:extLst>
            </p:cNvPr>
            <p:cNvSpPr txBox="1"/>
            <p:nvPr/>
          </p:nvSpPr>
          <p:spPr>
            <a:xfrm>
              <a:off x="10424160" y="3352988"/>
              <a:ext cx="2602378" cy="461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0BDDEE96-4249-48C5-B0F3-96FA816CF987}"/>
              </a:ext>
            </a:extLst>
          </p:cNvPr>
          <p:cNvGrpSpPr/>
          <p:nvPr/>
        </p:nvGrpSpPr>
        <p:grpSpPr>
          <a:xfrm rot="19125149">
            <a:off x="4899978" y="3576995"/>
            <a:ext cx="2151109" cy="1837533"/>
            <a:chOff x="10424159" y="646973"/>
            <a:chExt cx="3051520" cy="3675542"/>
          </a:xfrm>
        </p:grpSpPr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7B9FC882-6BD8-43D2-9F87-CF872A9F2D2A}"/>
                </a:ext>
              </a:extLst>
            </p:cNvPr>
            <p:cNvSpPr txBox="1"/>
            <p:nvPr/>
          </p:nvSpPr>
          <p:spPr>
            <a:xfrm rot="1732156">
              <a:off x="11089809" y="646973"/>
              <a:ext cx="2385870" cy="1415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Handelings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</a:p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deel OPP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DBF889D6-7A61-4A05-8D07-BDDB98D67C3E}"/>
                </a:ext>
              </a:extLst>
            </p:cNvPr>
            <p:cNvSpPr txBox="1"/>
            <p:nvPr/>
          </p:nvSpPr>
          <p:spPr>
            <a:xfrm>
              <a:off x="10424159" y="3860791"/>
              <a:ext cx="2602378" cy="461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188" name="Oval 187">
            <a:extLst>
              <a:ext uri="{FF2B5EF4-FFF2-40B4-BE49-F238E27FC236}">
                <a16:creationId xmlns:a16="http://schemas.microsoft.com/office/drawing/2014/main" id="{3D8D69EE-E5A5-4E6C-BCC9-55B476E2015E}"/>
              </a:ext>
            </a:extLst>
          </p:cNvPr>
          <p:cNvSpPr/>
          <p:nvPr/>
        </p:nvSpPr>
        <p:spPr>
          <a:xfrm>
            <a:off x="6575532" y="213336"/>
            <a:ext cx="7523749" cy="60005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2" name="Groep 31">
            <a:extLst>
              <a:ext uri="{FF2B5EF4-FFF2-40B4-BE49-F238E27FC236}">
                <a16:creationId xmlns:a16="http://schemas.microsoft.com/office/drawing/2014/main" id="{9557E167-C245-4F7F-BD7F-084C0514B9E0}"/>
              </a:ext>
            </a:extLst>
          </p:cNvPr>
          <p:cNvGrpSpPr/>
          <p:nvPr/>
        </p:nvGrpSpPr>
        <p:grpSpPr>
          <a:xfrm>
            <a:off x="6192121" y="407622"/>
            <a:ext cx="5942387" cy="5764243"/>
            <a:chOff x="9303096" y="-360898"/>
            <a:chExt cx="5942387" cy="5764243"/>
          </a:xfrm>
        </p:grpSpPr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FC7F2581-2F61-456B-B18F-C4B3EF21A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8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23" b="91391" l="7923" r="90578">
                          <a14:foregroundMark x1="43897" y1="8168" x2="43897" y2="8168"/>
                          <a14:foregroundMark x1="52891" y1="7285" x2="52891" y2="7285"/>
                          <a14:foregroundMark x1="8137" y1="49890" x2="8137" y2="49890"/>
                          <a14:foregroundMark x1="48180" y1="91391" x2="48180" y2="91391"/>
                          <a14:foregroundMark x1="90792" y1="49669" x2="90792" y2="49669"/>
                          <a14:foregroundMark x1="58030" y1="6623" x2="58030" y2="662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03096" y="-360898"/>
              <a:ext cx="5942387" cy="5764243"/>
            </a:xfrm>
            <a:prstGeom prst="rect">
              <a:avLst/>
            </a:prstGeom>
          </p:spPr>
        </p:pic>
        <p:sp>
          <p:nvSpPr>
            <p:cNvPr id="4" name="Ovaal 3">
              <a:extLst>
                <a:ext uri="{FF2B5EF4-FFF2-40B4-BE49-F238E27FC236}">
                  <a16:creationId xmlns:a16="http://schemas.microsoft.com/office/drawing/2014/main" id="{F0B97134-C054-4E5D-9C6E-A3737730CD10}"/>
                </a:ext>
              </a:extLst>
            </p:cNvPr>
            <p:cNvSpPr/>
            <p:nvPr/>
          </p:nvSpPr>
          <p:spPr>
            <a:xfrm>
              <a:off x="11327135" y="1494278"/>
              <a:ext cx="1965511" cy="19036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EA0596D9-B1C6-420B-97DF-087E4AF7B822}"/>
                </a:ext>
              </a:extLst>
            </p:cNvPr>
            <p:cNvCxnSpPr/>
            <p:nvPr/>
          </p:nvCxnSpPr>
          <p:spPr>
            <a:xfrm>
              <a:off x="12051523" y="0"/>
              <a:ext cx="132890" cy="149427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chte verbindingslijn 29">
              <a:extLst>
                <a:ext uri="{FF2B5EF4-FFF2-40B4-BE49-F238E27FC236}">
                  <a16:creationId xmlns:a16="http://schemas.microsoft.com/office/drawing/2014/main" id="{B11A18A1-9946-4C9A-9ED8-605CC0285E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667203" y="1054100"/>
              <a:ext cx="1552975" cy="1154056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F48B3168-5E13-4225-835E-3ACC0E4D23F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873003" y="2808176"/>
              <a:ext cx="1614149" cy="6931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33">
              <a:extLst>
                <a:ext uri="{FF2B5EF4-FFF2-40B4-BE49-F238E27FC236}">
                  <a16:creationId xmlns:a16="http://schemas.microsoft.com/office/drawing/2014/main" id="{D679122B-53F0-4638-830A-381BAC527D21}"/>
                </a:ext>
              </a:extLst>
            </p:cNvPr>
            <p:cNvCxnSpPr>
              <a:cxnSpLocks/>
              <a:endCxn id="4" idx="4"/>
            </p:cNvCxnSpPr>
            <p:nvPr/>
          </p:nvCxnSpPr>
          <p:spPr>
            <a:xfrm flipH="1" flipV="1">
              <a:off x="12309891" y="3397968"/>
              <a:ext cx="80323" cy="149427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BA75C23F-A47C-4501-A93E-417895D6CA76}"/>
                </a:ext>
              </a:extLst>
            </p:cNvPr>
            <p:cNvCxnSpPr>
              <a:cxnSpLocks/>
            </p:cNvCxnSpPr>
            <p:nvPr/>
          </p:nvCxnSpPr>
          <p:spPr>
            <a:xfrm>
              <a:off x="9969500" y="1343454"/>
              <a:ext cx="1447800" cy="71391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62902B95-C2F8-40EF-BE89-FF5B361D2B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76412" y="2865507"/>
              <a:ext cx="1435565" cy="1000861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artial Circle 2">
            <a:extLst>
              <a:ext uri="{FF2B5EF4-FFF2-40B4-BE49-F238E27FC236}">
                <a16:creationId xmlns:a16="http://schemas.microsoft.com/office/drawing/2014/main" id="{9E5018E5-E946-47D9-9CDB-8CF07AC05F24}"/>
              </a:ext>
            </a:extLst>
          </p:cNvPr>
          <p:cNvSpPr/>
          <p:nvPr/>
        </p:nvSpPr>
        <p:spPr>
          <a:xfrm rot="5158748">
            <a:off x="6725817" y="693927"/>
            <a:ext cx="4671656" cy="4994809"/>
          </a:xfrm>
          <a:prstGeom prst="pie">
            <a:avLst>
              <a:gd name="adj1" fmla="val 3576532"/>
              <a:gd name="adj2" fmla="val 7177082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85800" dist="228600" dir="10800000" algn="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831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7CE0FAE-760C-4989-BC05-227921921A2D}"/>
              </a:ext>
            </a:extLst>
          </p:cNvPr>
          <p:cNvSpPr txBox="1"/>
          <p:nvPr/>
        </p:nvSpPr>
        <p:spPr>
          <a:xfrm>
            <a:off x="6741431" y="2706962"/>
            <a:ext cx="14558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Start- en 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evaluatie-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gesprek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F944EE3-94E6-4AC1-BAC9-B6BEBF9B08C2}"/>
              </a:ext>
            </a:extLst>
          </p:cNvPr>
          <p:cNvSpPr/>
          <p:nvPr/>
        </p:nvSpPr>
        <p:spPr>
          <a:xfrm>
            <a:off x="8263803" y="2233556"/>
            <a:ext cx="1906926" cy="19036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DC98A182-DDD4-4584-8D47-ED651347239D}"/>
              </a:ext>
            </a:extLst>
          </p:cNvPr>
          <p:cNvSpPr txBox="1"/>
          <p:nvPr/>
        </p:nvSpPr>
        <p:spPr>
          <a:xfrm>
            <a:off x="7893987" y="2650859"/>
            <a:ext cx="537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>
                <a:ln>
                  <a:noFill/>
                </a:ln>
                <a:solidFill>
                  <a:srgbClr val="79B8C9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1</a:t>
            </a:r>
          </a:p>
        </p:txBody>
      </p:sp>
      <p:pic>
        <p:nvPicPr>
          <p:cNvPr id="28" name="Afbeelding 27" descr="Afbeelding met tekst&#10;&#10;Automatisch gegenereerde beschrijving">
            <a:extLst>
              <a:ext uri="{FF2B5EF4-FFF2-40B4-BE49-F238E27FC236}">
                <a16:creationId xmlns:a16="http://schemas.microsoft.com/office/drawing/2014/main" id="{991EEA74-0AAC-43BA-B999-CF6B300A4A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51" y="181805"/>
            <a:ext cx="1842284" cy="54651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DCE3BA66-D68B-5CED-3C74-D82648FA4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67" y="856668"/>
            <a:ext cx="2602973" cy="2662206"/>
          </a:xfrm>
          <a:prstGeom prst="rect">
            <a:avLst/>
          </a:prstGeom>
        </p:spPr>
      </p:pic>
      <p:sp>
        <p:nvSpPr>
          <p:cNvPr id="16" name="TextBox 5">
            <a:extLst>
              <a:ext uri="{FF2B5EF4-FFF2-40B4-BE49-F238E27FC236}">
                <a16:creationId xmlns:a16="http://schemas.microsoft.com/office/drawing/2014/main" id="{5C6458EF-E41B-A0A3-E59B-20CBC2F72E31}"/>
              </a:ext>
            </a:extLst>
          </p:cNvPr>
          <p:cNvSpPr txBox="1"/>
          <p:nvPr/>
        </p:nvSpPr>
        <p:spPr>
          <a:xfrm>
            <a:off x="8206182" y="2567225"/>
            <a:ext cx="1965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Cyclus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Leer- &amp;</a:t>
            </a:r>
          </a:p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Leefbekwaam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2E97714-A1AA-990D-7737-DF00E8F008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63"/>
          <a:stretch/>
        </p:blipFill>
        <p:spPr>
          <a:xfrm>
            <a:off x="231354" y="4040659"/>
            <a:ext cx="3142342" cy="278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17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  <p:bldP spid="159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Box 181">
            <a:extLst>
              <a:ext uri="{FF2B5EF4-FFF2-40B4-BE49-F238E27FC236}">
                <a16:creationId xmlns:a16="http://schemas.microsoft.com/office/drawing/2014/main" id="{C3C7CC0F-A0B7-4E90-A648-2CF3C7AFEB55}"/>
              </a:ext>
            </a:extLst>
          </p:cNvPr>
          <p:cNvSpPr txBox="1"/>
          <p:nvPr/>
        </p:nvSpPr>
        <p:spPr>
          <a:xfrm rot="162994">
            <a:off x="2878182" y="2609567"/>
            <a:ext cx="1763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Start / 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evaluatiecyclus</a:t>
            </a:r>
          </a:p>
        </p:txBody>
      </p:sp>
      <p:sp>
        <p:nvSpPr>
          <p:cNvPr id="48" name="TextBox 183">
            <a:extLst>
              <a:ext uri="{FF2B5EF4-FFF2-40B4-BE49-F238E27FC236}">
                <a16:creationId xmlns:a16="http://schemas.microsoft.com/office/drawing/2014/main" id="{A9D96E3D-766B-4259-B079-7E6BEB9A5E11}"/>
              </a:ext>
            </a:extLst>
          </p:cNvPr>
          <p:cNvSpPr txBox="1"/>
          <p:nvPr/>
        </p:nvSpPr>
        <p:spPr>
          <a:xfrm rot="20969148">
            <a:off x="3382694" y="3825462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VOV</a:t>
            </a:r>
          </a:p>
        </p:txBody>
      </p:sp>
      <p:sp>
        <p:nvSpPr>
          <p:cNvPr id="159" name="Partial Circle 158">
            <a:extLst>
              <a:ext uri="{FF2B5EF4-FFF2-40B4-BE49-F238E27FC236}">
                <a16:creationId xmlns:a16="http://schemas.microsoft.com/office/drawing/2014/main" id="{49152A11-8E80-4259-B483-8B646C8F8A0E}"/>
              </a:ext>
            </a:extLst>
          </p:cNvPr>
          <p:cNvSpPr/>
          <p:nvPr/>
        </p:nvSpPr>
        <p:spPr>
          <a:xfrm rot="4992172">
            <a:off x="4727826" y="-1021089"/>
            <a:ext cx="8547185" cy="8520230"/>
          </a:xfrm>
          <a:prstGeom prst="pie">
            <a:avLst>
              <a:gd name="adj1" fmla="val 5681360"/>
              <a:gd name="adj2" fmla="val 706267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381000" dist="114300" dir="10800000" algn="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831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Partial Circle 158">
            <a:extLst>
              <a:ext uri="{FF2B5EF4-FFF2-40B4-BE49-F238E27FC236}">
                <a16:creationId xmlns:a16="http://schemas.microsoft.com/office/drawing/2014/main" id="{FEE60323-8178-416B-8EDD-1AEBC24AE335}"/>
              </a:ext>
            </a:extLst>
          </p:cNvPr>
          <p:cNvSpPr/>
          <p:nvPr/>
        </p:nvSpPr>
        <p:spPr>
          <a:xfrm rot="3969682">
            <a:off x="4752106" y="-1045324"/>
            <a:ext cx="8547185" cy="8520230"/>
          </a:xfrm>
          <a:prstGeom prst="pie">
            <a:avLst>
              <a:gd name="adj1" fmla="val 5372191"/>
              <a:gd name="adj2" fmla="val 6704272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381000" dist="114300" dir="10800000" algn="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831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75D6C11F-ABB2-4593-B4B1-A014739B8C30}"/>
              </a:ext>
            </a:extLst>
          </p:cNvPr>
          <p:cNvGrpSpPr/>
          <p:nvPr/>
        </p:nvGrpSpPr>
        <p:grpSpPr>
          <a:xfrm rot="1150044">
            <a:off x="4768547" y="2154764"/>
            <a:ext cx="1834494" cy="1015663"/>
            <a:chOff x="10424160" y="2867434"/>
            <a:chExt cx="2602378" cy="2031590"/>
          </a:xfrm>
        </p:grpSpPr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1DA3F97E-7144-4C64-A9F6-82D4C2E80D3B}"/>
                </a:ext>
              </a:extLst>
            </p:cNvPr>
            <p:cNvSpPr txBox="1"/>
            <p:nvPr/>
          </p:nvSpPr>
          <p:spPr>
            <a:xfrm rot="21265885">
              <a:off x="10558372" y="2867434"/>
              <a:ext cx="2449542" cy="2031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Ingevulde</a:t>
              </a:r>
            </a:p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zelf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</a:p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evaluatielijst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3634BB24-C3DC-4946-B23E-AABBE2F8A39E}"/>
                </a:ext>
              </a:extLst>
            </p:cNvPr>
            <p:cNvSpPr txBox="1"/>
            <p:nvPr/>
          </p:nvSpPr>
          <p:spPr>
            <a:xfrm>
              <a:off x="10424160" y="3352988"/>
              <a:ext cx="2602378" cy="461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0BDDEE96-4249-48C5-B0F3-96FA816CF987}"/>
              </a:ext>
            </a:extLst>
          </p:cNvPr>
          <p:cNvGrpSpPr/>
          <p:nvPr/>
        </p:nvGrpSpPr>
        <p:grpSpPr>
          <a:xfrm rot="19125149">
            <a:off x="4899978" y="3576995"/>
            <a:ext cx="2151109" cy="1837533"/>
            <a:chOff x="10424159" y="646973"/>
            <a:chExt cx="3051520" cy="3675542"/>
          </a:xfrm>
        </p:grpSpPr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7B9FC882-6BD8-43D2-9F87-CF872A9F2D2A}"/>
                </a:ext>
              </a:extLst>
            </p:cNvPr>
            <p:cNvSpPr txBox="1"/>
            <p:nvPr/>
          </p:nvSpPr>
          <p:spPr>
            <a:xfrm rot="1732156">
              <a:off x="11089809" y="646973"/>
              <a:ext cx="2385870" cy="1415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Handelings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</a:p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deel OPP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DBF889D6-7A61-4A05-8D07-BDDB98D67C3E}"/>
                </a:ext>
              </a:extLst>
            </p:cNvPr>
            <p:cNvSpPr txBox="1"/>
            <p:nvPr/>
          </p:nvSpPr>
          <p:spPr>
            <a:xfrm>
              <a:off x="10424159" y="3860791"/>
              <a:ext cx="2602378" cy="461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188" name="Oval 187">
            <a:extLst>
              <a:ext uri="{FF2B5EF4-FFF2-40B4-BE49-F238E27FC236}">
                <a16:creationId xmlns:a16="http://schemas.microsoft.com/office/drawing/2014/main" id="{3D8D69EE-E5A5-4E6C-BCC9-55B476E2015E}"/>
              </a:ext>
            </a:extLst>
          </p:cNvPr>
          <p:cNvSpPr/>
          <p:nvPr/>
        </p:nvSpPr>
        <p:spPr>
          <a:xfrm>
            <a:off x="6575532" y="213336"/>
            <a:ext cx="7523749" cy="60005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2" name="Groep 31">
            <a:extLst>
              <a:ext uri="{FF2B5EF4-FFF2-40B4-BE49-F238E27FC236}">
                <a16:creationId xmlns:a16="http://schemas.microsoft.com/office/drawing/2014/main" id="{9557E167-C245-4F7F-BD7F-084C0514B9E0}"/>
              </a:ext>
            </a:extLst>
          </p:cNvPr>
          <p:cNvGrpSpPr/>
          <p:nvPr/>
        </p:nvGrpSpPr>
        <p:grpSpPr>
          <a:xfrm>
            <a:off x="6192121" y="407622"/>
            <a:ext cx="5942387" cy="5764243"/>
            <a:chOff x="9303096" y="-360898"/>
            <a:chExt cx="5942387" cy="5764243"/>
          </a:xfrm>
        </p:grpSpPr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FC7F2581-2F61-456B-B18F-C4B3EF21A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8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23" b="91391" l="7923" r="90578">
                          <a14:foregroundMark x1="43897" y1="8168" x2="43897" y2="8168"/>
                          <a14:foregroundMark x1="52891" y1="7285" x2="52891" y2="7285"/>
                          <a14:foregroundMark x1="8137" y1="49890" x2="8137" y2="49890"/>
                          <a14:foregroundMark x1="48180" y1="91391" x2="48180" y2="91391"/>
                          <a14:foregroundMark x1="90792" y1="49669" x2="90792" y2="49669"/>
                          <a14:foregroundMark x1="58030" y1="6623" x2="58030" y2="662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03096" y="-360898"/>
              <a:ext cx="5942387" cy="5764243"/>
            </a:xfrm>
            <a:prstGeom prst="rect">
              <a:avLst/>
            </a:prstGeom>
          </p:spPr>
        </p:pic>
        <p:sp>
          <p:nvSpPr>
            <p:cNvPr id="4" name="Ovaal 3">
              <a:extLst>
                <a:ext uri="{FF2B5EF4-FFF2-40B4-BE49-F238E27FC236}">
                  <a16:creationId xmlns:a16="http://schemas.microsoft.com/office/drawing/2014/main" id="{F0B97134-C054-4E5D-9C6E-A3737730CD10}"/>
                </a:ext>
              </a:extLst>
            </p:cNvPr>
            <p:cNvSpPr/>
            <p:nvPr/>
          </p:nvSpPr>
          <p:spPr>
            <a:xfrm>
              <a:off x="11327135" y="1494278"/>
              <a:ext cx="1965511" cy="19036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EA0596D9-B1C6-420B-97DF-087E4AF7B822}"/>
                </a:ext>
              </a:extLst>
            </p:cNvPr>
            <p:cNvCxnSpPr/>
            <p:nvPr/>
          </p:nvCxnSpPr>
          <p:spPr>
            <a:xfrm>
              <a:off x="12051523" y="0"/>
              <a:ext cx="132890" cy="149427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chte verbindingslijn 29">
              <a:extLst>
                <a:ext uri="{FF2B5EF4-FFF2-40B4-BE49-F238E27FC236}">
                  <a16:creationId xmlns:a16="http://schemas.microsoft.com/office/drawing/2014/main" id="{B11A18A1-9946-4C9A-9ED8-605CC0285E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667203" y="1054100"/>
              <a:ext cx="1552975" cy="1154056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F48B3168-5E13-4225-835E-3ACC0E4D23F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873003" y="2808176"/>
              <a:ext cx="1614149" cy="6931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33">
              <a:extLst>
                <a:ext uri="{FF2B5EF4-FFF2-40B4-BE49-F238E27FC236}">
                  <a16:creationId xmlns:a16="http://schemas.microsoft.com/office/drawing/2014/main" id="{D679122B-53F0-4638-830A-381BAC527D21}"/>
                </a:ext>
              </a:extLst>
            </p:cNvPr>
            <p:cNvCxnSpPr>
              <a:cxnSpLocks/>
              <a:endCxn id="4" idx="4"/>
            </p:cNvCxnSpPr>
            <p:nvPr/>
          </p:nvCxnSpPr>
          <p:spPr>
            <a:xfrm flipH="1" flipV="1">
              <a:off x="12309891" y="3397968"/>
              <a:ext cx="80323" cy="149427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BA75C23F-A47C-4501-A93E-417895D6CA76}"/>
                </a:ext>
              </a:extLst>
            </p:cNvPr>
            <p:cNvCxnSpPr>
              <a:cxnSpLocks/>
            </p:cNvCxnSpPr>
            <p:nvPr/>
          </p:nvCxnSpPr>
          <p:spPr>
            <a:xfrm>
              <a:off x="9969500" y="1343454"/>
              <a:ext cx="1447800" cy="71391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62902B95-C2F8-40EF-BE89-FF5B361D2B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76412" y="2865507"/>
              <a:ext cx="1435565" cy="1000861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artial Circle 2">
            <a:extLst>
              <a:ext uri="{FF2B5EF4-FFF2-40B4-BE49-F238E27FC236}">
                <a16:creationId xmlns:a16="http://schemas.microsoft.com/office/drawing/2014/main" id="{9E5018E5-E946-47D9-9CDB-8CF07AC05F24}"/>
              </a:ext>
            </a:extLst>
          </p:cNvPr>
          <p:cNvSpPr/>
          <p:nvPr/>
        </p:nvSpPr>
        <p:spPr>
          <a:xfrm rot="5158748">
            <a:off x="6725817" y="693927"/>
            <a:ext cx="4671656" cy="4994809"/>
          </a:xfrm>
          <a:prstGeom prst="pie">
            <a:avLst>
              <a:gd name="adj1" fmla="val 3576532"/>
              <a:gd name="adj2" fmla="val 7177082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85800" dist="228600" dir="10800000" algn="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831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7CE0FAE-760C-4989-BC05-227921921A2D}"/>
              </a:ext>
            </a:extLst>
          </p:cNvPr>
          <p:cNvSpPr txBox="1"/>
          <p:nvPr/>
        </p:nvSpPr>
        <p:spPr>
          <a:xfrm>
            <a:off x="6741431" y="2706962"/>
            <a:ext cx="14558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Start- en 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evaluatie-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gesprek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F944EE3-94E6-4AC1-BAC9-B6BEBF9B08C2}"/>
              </a:ext>
            </a:extLst>
          </p:cNvPr>
          <p:cNvSpPr/>
          <p:nvPr/>
        </p:nvSpPr>
        <p:spPr>
          <a:xfrm>
            <a:off x="8263803" y="2233556"/>
            <a:ext cx="1906926" cy="19036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DC98A182-DDD4-4584-8D47-ED651347239D}"/>
              </a:ext>
            </a:extLst>
          </p:cNvPr>
          <p:cNvSpPr txBox="1"/>
          <p:nvPr/>
        </p:nvSpPr>
        <p:spPr>
          <a:xfrm>
            <a:off x="7893987" y="2650859"/>
            <a:ext cx="537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>
                <a:ln>
                  <a:noFill/>
                </a:ln>
                <a:solidFill>
                  <a:srgbClr val="79B8C9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1</a:t>
            </a:r>
          </a:p>
        </p:txBody>
      </p:sp>
      <p:pic>
        <p:nvPicPr>
          <p:cNvPr id="28" name="Afbeelding 27" descr="Afbeelding met tekst&#10;&#10;Automatisch gegenereerde beschrijving">
            <a:extLst>
              <a:ext uri="{FF2B5EF4-FFF2-40B4-BE49-F238E27FC236}">
                <a16:creationId xmlns:a16="http://schemas.microsoft.com/office/drawing/2014/main" id="{991EEA74-0AAC-43BA-B999-CF6B300A4A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51" y="181805"/>
            <a:ext cx="1842284" cy="54651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DCE3BA66-D68B-5CED-3C74-D82648FA4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57" y="58403"/>
            <a:ext cx="6591205" cy="6741193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92617941-7908-E19F-93F4-275EF7F16633}"/>
              </a:ext>
            </a:extLst>
          </p:cNvPr>
          <p:cNvSpPr txBox="1"/>
          <p:nvPr/>
        </p:nvSpPr>
        <p:spPr>
          <a:xfrm>
            <a:off x="8206182" y="2567225"/>
            <a:ext cx="1965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Cyclus</a:t>
            </a:r>
          </a:p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Leer- &amp;</a:t>
            </a:r>
          </a:p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Leef bekwaam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B58DA88-0941-63F0-904B-11F969EAAE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177" y="15153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2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  <p:bldP spid="159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artial Circle 158">
            <a:extLst>
              <a:ext uri="{FF2B5EF4-FFF2-40B4-BE49-F238E27FC236}">
                <a16:creationId xmlns:a16="http://schemas.microsoft.com/office/drawing/2014/main" id="{94180694-00AD-4E35-89AF-15B248FEE2C6}"/>
              </a:ext>
            </a:extLst>
          </p:cNvPr>
          <p:cNvSpPr/>
          <p:nvPr/>
        </p:nvSpPr>
        <p:spPr>
          <a:xfrm rot="5400000">
            <a:off x="4980206" y="-973679"/>
            <a:ext cx="7523749" cy="8365563"/>
          </a:xfrm>
          <a:prstGeom prst="pie">
            <a:avLst>
              <a:gd name="adj1" fmla="val 5954181"/>
              <a:gd name="adj2" fmla="val 671796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381000" dist="114300" dir="10800000" algn="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831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Partial Circle 158">
            <a:extLst>
              <a:ext uri="{FF2B5EF4-FFF2-40B4-BE49-F238E27FC236}">
                <a16:creationId xmlns:a16="http://schemas.microsoft.com/office/drawing/2014/main" id="{62D65808-9C6D-4D1F-87C3-1437E1B55F9F}"/>
              </a:ext>
            </a:extLst>
          </p:cNvPr>
          <p:cNvSpPr/>
          <p:nvPr/>
        </p:nvSpPr>
        <p:spPr>
          <a:xfrm rot="17230026" flipV="1">
            <a:off x="5159053" y="-1105850"/>
            <a:ext cx="7523749" cy="8858865"/>
          </a:xfrm>
          <a:prstGeom prst="pie">
            <a:avLst>
              <a:gd name="adj1" fmla="val 5754523"/>
              <a:gd name="adj2" fmla="val 641487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381000" dist="114300" dir="10800000" algn="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831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Partial Circle 158">
            <a:extLst>
              <a:ext uri="{FF2B5EF4-FFF2-40B4-BE49-F238E27FC236}">
                <a16:creationId xmlns:a16="http://schemas.microsoft.com/office/drawing/2014/main" id="{D02E3F57-15B7-4BF5-96B2-930B87609B86}"/>
              </a:ext>
            </a:extLst>
          </p:cNvPr>
          <p:cNvSpPr/>
          <p:nvPr/>
        </p:nvSpPr>
        <p:spPr>
          <a:xfrm rot="3749616">
            <a:off x="4920856" y="-1349852"/>
            <a:ext cx="7523749" cy="8365563"/>
          </a:xfrm>
          <a:prstGeom prst="pie">
            <a:avLst>
              <a:gd name="adj1" fmla="val 6096307"/>
              <a:gd name="adj2" fmla="val 671796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381000" dist="114300" dir="10800000" algn="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831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Partial Circle 158">
            <a:extLst>
              <a:ext uri="{FF2B5EF4-FFF2-40B4-BE49-F238E27FC236}">
                <a16:creationId xmlns:a16="http://schemas.microsoft.com/office/drawing/2014/main" id="{FE779AFD-FF30-42C9-1D3A-A91173CAA780}"/>
              </a:ext>
            </a:extLst>
          </p:cNvPr>
          <p:cNvSpPr/>
          <p:nvPr/>
        </p:nvSpPr>
        <p:spPr>
          <a:xfrm rot="3124924">
            <a:off x="4857208" y="-1368114"/>
            <a:ext cx="7523749" cy="8365563"/>
          </a:xfrm>
          <a:prstGeom prst="pie">
            <a:avLst>
              <a:gd name="adj1" fmla="val 5980741"/>
              <a:gd name="adj2" fmla="val 671796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381000" dist="114300" dir="10800000" algn="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831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Partial Circle 158">
            <a:extLst>
              <a:ext uri="{FF2B5EF4-FFF2-40B4-BE49-F238E27FC236}">
                <a16:creationId xmlns:a16="http://schemas.microsoft.com/office/drawing/2014/main" id="{A2F95E29-5423-00EB-E2B2-872897D4D38D}"/>
              </a:ext>
            </a:extLst>
          </p:cNvPr>
          <p:cNvSpPr/>
          <p:nvPr/>
        </p:nvSpPr>
        <p:spPr>
          <a:xfrm rot="2692592">
            <a:off x="4972444" y="-1391535"/>
            <a:ext cx="7167219" cy="8365563"/>
          </a:xfrm>
          <a:prstGeom prst="pie">
            <a:avLst>
              <a:gd name="adj1" fmla="val 5687375"/>
              <a:gd name="adj2" fmla="val 648978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381000" dist="114300" dir="10800000" algn="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831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DBF889D6-7A61-4A05-8D07-BDDB98D67C3E}"/>
              </a:ext>
            </a:extLst>
          </p:cNvPr>
          <p:cNvSpPr txBox="1"/>
          <p:nvPr/>
        </p:nvSpPr>
        <p:spPr>
          <a:xfrm rot="19125149">
            <a:off x="5276908" y="4802557"/>
            <a:ext cx="18344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pSp>
        <p:nvGrpSpPr>
          <p:cNvPr id="56" name="Group 175">
            <a:extLst>
              <a:ext uri="{FF2B5EF4-FFF2-40B4-BE49-F238E27FC236}">
                <a16:creationId xmlns:a16="http://schemas.microsoft.com/office/drawing/2014/main" id="{22039597-2AF1-4CF9-A7B1-45DB07B6E984}"/>
              </a:ext>
            </a:extLst>
          </p:cNvPr>
          <p:cNvGrpSpPr/>
          <p:nvPr/>
        </p:nvGrpSpPr>
        <p:grpSpPr>
          <a:xfrm rot="20268249">
            <a:off x="4667886" y="1928370"/>
            <a:ext cx="2139233" cy="4236578"/>
            <a:chOff x="10424159" y="-4151725"/>
            <a:chExt cx="3034671" cy="8474240"/>
          </a:xfrm>
        </p:grpSpPr>
        <p:sp>
          <p:nvSpPr>
            <p:cNvPr id="57" name="TextBox 176">
              <a:extLst>
                <a:ext uri="{FF2B5EF4-FFF2-40B4-BE49-F238E27FC236}">
                  <a16:creationId xmlns:a16="http://schemas.microsoft.com/office/drawing/2014/main" id="{DEC0ECA9-3D9D-40C2-9413-29608CB65EAB}"/>
                </a:ext>
              </a:extLst>
            </p:cNvPr>
            <p:cNvSpPr txBox="1"/>
            <p:nvPr/>
          </p:nvSpPr>
          <p:spPr>
            <a:xfrm rot="2386584">
              <a:off x="11764255" y="-4151725"/>
              <a:ext cx="1694575" cy="1415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Coach-</a:t>
              </a:r>
            </a:p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gesprek</a:t>
              </a:r>
            </a:p>
          </p:txBody>
        </p:sp>
        <p:sp>
          <p:nvSpPr>
            <p:cNvPr id="58" name="TextBox 177">
              <a:extLst>
                <a:ext uri="{FF2B5EF4-FFF2-40B4-BE49-F238E27FC236}">
                  <a16:creationId xmlns:a16="http://schemas.microsoft.com/office/drawing/2014/main" id="{9ABC062D-FA63-4755-88F8-1D9C6E3EC309}"/>
                </a:ext>
              </a:extLst>
            </p:cNvPr>
            <p:cNvSpPr txBox="1"/>
            <p:nvPr/>
          </p:nvSpPr>
          <p:spPr>
            <a:xfrm>
              <a:off x="10424159" y="3860791"/>
              <a:ext cx="2602378" cy="461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7" name="Oval 187">
            <a:extLst>
              <a:ext uri="{FF2B5EF4-FFF2-40B4-BE49-F238E27FC236}">
                <a16:creationId xmlns:a16="http://schemas.microsoft.com/office/drawing/2014/main" id="{325D2F2A-0B39-2D2F-27DD-6D4FFA31605C}"/>
              </a:ext>
            </a:extLst>
          </p:cNvPr>
          <p:cNvSpPr/>
          <p:nvPr/>
        </p:nvSpPr>
        <p:spPr>
          <a:xfrm>
            <a:off x="6993648" y="-2598283"/>
            <a:ext cx="7523749" cy="60005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val 187">
            <a:extLst>
              <a:ext uri="{FF2B5EF4-FFF2-40B4-BE49-F238E27FC236}">
                <a16:creationId xmlns:a16="http://schemas.microsoft.com/office/drawing/2014/main" id="{FCFD55D6-A14A-415D-9EAE-FB39C3A209A7}"/>
              </a:ext>
            </a:extLst>
          </p:cNvPr>
          <p:cNvSpPr/>
          <p:nvPr/>
        </p:nvSpPr>
        <p:spPr>
          <a:xfrm>
            <a:off x="6574310" y="255967"/>
            <a:ext cx="7523749" cy="60005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5" name="Groep 34">
            <a:extLst>
              <a:ext uri="{FF2B5EF4-FFF2-40B4-BE49-F238E27FC236}">
                <a16:creationId xmlns:a16="http://schemas.microsoft.com/office/drawing/2014/main" id="{83A59B0A-7B27-41C4-A322-0E3D5F9056F0}"/>
              </a:ext>
            </a:extLst>
          </p:cNvPr>
          <p:cNvGrpSpPr/>
          <p:nvPr/>
        </p:nvGrpSpPr>
        <p:grpSpPr>
          <a:xfrm rot="17969961">
            <a:off x="5794129" y="398501"/>
            <a:ext cx="5942387" cy="5764243"/>
            <a:chOff x="9303097" y="-360898"/>
            <a:chExt cx="5942387" cy="5764243"/>
          </a:xfrm>
        </p:grpSpPr>
        <p:pic>
          <p:nvPicPr>
            <p:cNvPr id="36" name="Afbeelding 35">
              <a:extLst>
                <a:ext uri="{FF2B5EF4-FFF2-40B4-BE49-F238E27FC236}">
                  <a16:creationId xmlns:a16="http://schemas.microsoft.com/office/drawing/2014/main" id="{B94B365A-4BF8-4F60-8D3A-82570E29F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8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23" b="91391" l="7923" r="90578">
                          <a14:foregroundMark x1="43897" y1="8168" x2="43897" y2="8168"/>
                          <a14:foregroundMark x1="52891" y1="7285" x2="52891" y2="7285"/>
                          <a14:foregroundMark x1="8137" y1="49890" x2="8137" y2="49890"/>
                          <a14:foregroundMark x1="48180" y1="91391" x2="48180" y2="91391"/>
                          <a14:foregroundMark x1="90792" y1="49669" x2="90792" y2="49669"/>
                          <a14:foregroundMark x1="58030" y1="6623" x2="58030" y2="662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03097" y="-360898"/>
              <a:ext cx="5942387" cy="5764243"/>
            </a:xfrm>
            <a:prstGeom prst="rect">
              <a:avLst/>
            </a:prstGeom>
          </p:spPr>
        </p:pic>
        <p:sp>
          <p:nvSpPr>
            <p:cNvPr id="37" name="Ovaal 36">
              <a:extLst>
                <a:ext uri="{FF2B5EF4-FFF2-40B4-BE49-F238E27FC236}">
                  <a16:creationId xmlns:a16="http://schemas.microsoft.com/office/drawing/2014/main" id="{51041D88-D233-4EFE-A6C5-EEF2A1CA5872}"/>
                </a:ext>
              </a:extLst>
            </p:cNvPr>
            <p:cNvSpPr/>
            <p:nvPr/>
          </p:nvSpPr>
          <p:spPr>
            <a:xfrm>
              <a:off x="11327135" y="1494278"/>
              <a:ext cx="1965511" cy="19036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9972415F-3E44-4F7C-AFA1-8A86FF1813C0}"/>
                </a:ext>
              </a:extLst>
            </p:cNvPr>
            <p:cNvCxnSpPr/>
            <p:nvPr/>
          </p:nvCxnSpPr>
          <p:spPr>
            <a:xfrm>
              <a:off x="12051523" y="0"/>
              <a:ext cx="132890" cy="149427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46EE7DC2-77CE-4C15-BB82-AF107F7655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667203" y="1054100"/>
              <a:ext cx="1552975" cy="1154056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7693DB83-C35D-4CA8-829F-65E2FBBDA3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873003" y="2808176"/>
              <a:ext cx="1614149" cy="6931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E06CFBA2-B251-4B9B-83F0-7A08061F4A8F}"/>
                </a:ext>
              </a:extLst>
            </p:cNvPr>
            <p:cNvCxnSpPr>
              <a:cxnSpLocks/>
              <a:endCxn id="37" idx="4"/>
            </p:cNvCxnSpPr>
            <p:nvPr/>
          </p:nvCxnSpPr>
          <p:spPr>
            <a:xfrm flipH="1" flipV="1">
              <a:off x="12309891" y="3397968"/>
              <a:ext cx="80323" cy="149427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9F3B36E1-2D18-4BAB-928B-0DB6B5A7BEB8}"/>
                </a:ext>
              </a:extLst>
            </p:cNvPr>
            <p:cNvCxnSpPr>
              <a:cxnSpLocks/>
            </p:cNvCxnSpPr>
            <p:nvPr/>
          </p:nvCxnSpPr>
          <p:spPr>
            <a:xfrm>
              <a:off x="9969500" y="1343454"/>
              <a:ext cx="1447800" cy="71391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C6142353-FF65-4B8D-ADCC-9BBBDA9971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76412" y="2865507"/>
              <a:ext cx="1435565" cy="1000861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37">
            <a:extLst>
              <a:ext uri="{FF2B5EF4-FFF2-40B4-BE49-F238E27FC236}">
                <a16:creationId xmlns:a16="http://schemas.microsoft.com/office/drawing/2014/main" id="{FA9033C8-744F-49A6-A4DA-C870F3C961C2}"/>
              </a:ext>
            </a:extLst>
          </p:cNvPr>
          <p:cNvSpPr txBox="1"/>
          <p:nvPr/>
        </p:nvSpPr>
        <p:spPr>
          <a:xfrm>
            <a:off x="7204730" y="4259124"/>
            <a:ext cx="1455848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Start- en 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evaluatie-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gesprek</a:t>
            </a:r>
          </a:p>
        </p:txBody>
      </p:sp>
      <p:sp>
        <p:nvSpPr>
          <p:cNvPr id="66" name="TextBox 173">
            <a:extLst>
              <a:ext uri="{FF2B5EF4-FFF2-40B4-BE49-F238E27FC236}">
                <a16:creationId xmlns:a16="http://schemas.microsoft.com/office/drawing/2014/main" id="{6A6D6FB2-C8CD-4746-9BDB-D673C9953932}"/>
              </a:ext>
            </a:extLst>
          </p:cNvPr>
          <p:cNvSpPr txBox="1"/>
          <p:nvPr/>
        </p:nvSpPr>
        <p:spPr>
          <a:xfrm rot="228974">
            <a:off x="4751210" y="2663062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Stam</a:t>
            </a:r>
          </a:p>
        </p:txBody>
      </p:sp>
      <p:sp>
        <p:nvSpPr>
          <p:cNvPr id="68" name="TextBox 173">
            <a:extLst>
              <a:ext uri="{FF2B5EF4-FFF2-40B4-BE49-F238E27FC236}">
                <a16:creationId xmlns:a16="http://schemas.microsoft.com/office/drawing/2014/main" id="{1E688828-5380-45D6-AF40-A0C6C053D723}"/>
              </a:ext>
            </a:extLst>
          </p:cNvPr>
          <p:cNvSpPr txBox="1"/>
          <p:nvPr/>
        </p:nvSpPr>
        <p:spPr>
          <a:xfrm rot="20982430">
            <a:off x="4684434" y="3243507"/>
            <a:ext cx="1322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Flexmod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sp>
        <p:nvSpPr>
          <p:cNvPr id="69" name="TextBox 183">
            <a:extLst>
              <a:ext uri="{FF2B5EF4-FFF2-40B4-BE49-F238E27FC236}">
                <a16:creationId xmlns:a16="http://schemas.microsoft.com/office/drawing/2014/main" id="{6C5C16F3-15ED-467A-87F0-B54DDA47BC1B}"/>
              </a:ext>
            </a:extLst>
          </p:cNvPr>
          <p:cNvSpPr txBox="1"/>
          <p:nvPr/>
        </p:nvSpPr>
        <p:spPr>
          <a:xfrm rot="21081865">
            <a:off x="3229503" y="3522497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VOV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6D74C819-8FDD-46EE-826B-D577BD105F8D}"/>
              </a:ext>
            </a:extLst>
          </p:cNvPr>
          <p:cNvSpPr txBox="1"/>
          <p:nvPr/>
        </p:nvSpPr>
        <p:spPr>
          <a:xfrm>
            <a:off x="7348496" y="2791757"/>
            <a:ext cx="537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>
                <a:ln>
                  <a:noFill/>
                </a:ln>
                <a:solidFill>
                  <a:srgbClr val="51BCA4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2</a:t>
            </a:r>
          </a:p>
        </p:txBody>
      </p:sp>
      <p:pic>
        <p:nvPicPr>
          <p:cNvPr id="33" name="Afbeelding 32" descr="Afbeelding met tekst&#10;&#10;Automatisch gegenereerde beschrijving">
            <a:extLst>
              <a:ext uri="{FF2B5EF4-FFF2-40B4-BE49-F238E27FC236}">
                <a16:creationId xmlns:a16="http://schemas.microsoft.com/office/drawing/2014/main" id="{6212824D-13D4-449C-990D-42D478D5D6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51" y="181805"/>
            <a:ext cx="1842284" cy="546512"/>
          </a:xfrm>
          <a:prstGeom prst="rect">
            <a:avLst/>
          </a:prstGeom>
        </p:spPr>
      </p:pic>
      <p:sp>
        <p:nvSpPr>
          <p:cNvPr id="5" name="TextBox 173">
            <a:extLst>
              <a:ext uri="{FF2B5EF4-FFF2-40B4-BE49-F238E27FC236}">
                <a16:creationId xmlns:a16="http://schemas.microsoft.com/office/drawing/2014/main" id="{D51C6301-5CF9-29D5-C60B-D8E599BBCBBB}"/>
              </a:ext>
            </a:extLst>
          </p:cNvPr>
          <p:cNvSpPr txBox="1"/>
          <p:nvPr/>
        </p:nvSpPr>
        <p:spPr>
          <a:xfrm rot="20196405">
            <a:off x="4821268" y="3811821"/>
            <a:ext cx="1263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Flexuren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173">
            <a:extLst>
              <a:ext uri="{FF2B5EF4-FFF2-40B4-BE49-F238E27FC236}">
                <a16:creationId xmlns:a16="http://schemas.microsoft.com/office/drawing/2014/main" id="{7E43680B-3CE1-1BA9-F8C2-2039D3B59107}"/>
              </a:ext>
            </a:extLst>
          </p:cNvPr>
          <p:cNvSpPr txBox="1"/>
          <p:nvPr/>
        </p:nvSpPr>
        <p:spPr>
          <a:xfrm rot="19636116">
            <a:off x="5080387" y="4253816"/>
            <a:ext cx="1391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Tal</a:t>
            </a: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ent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2-daagse</a:t>
            </a:r>
          </a:p>
        </p:txBody>
      </p:sp>
      <p:sp>
        <p:nvSpPr>
          <p:cNvPr id="3" name="Partial Circle 2">
            <a:extLst>
              <a:ext uri="{FF2B5EF4-FFF2-40B4-BE49-F238E27FC236}">
                <a16:creationId xmlns:a16="http://schemas.microsoft.com/office/drawing/2014/main" id="{9E5018E5-E946-47D9-9CDB-8CF07AC05F24}"/>
              </a:ext>
            </a:extLst>
          </p:cNvPr>
          <p:cNvSpPr/>
          <p:nvPr/>
        </p:nvSpPr>
        <p:spPr>
          <a:xfrm rot="5147676">
            <a:off x="6334824" y="725774"/>
            <a:ext cx="4855239" cy="5134382"/>
          </a:xfrm>
          <a:prstGeom prst="pie">
            <a:avLst>
              <a:gd name="adj1" fmla="val 3753085"/>
              <a:gd name="adj2" fmla="val 7078492"/>
            </a:avLst>
          </a:prstGeom>
          <a:solidFill>
            <a:schemeClr val="accent1"/>
          </a:solidFill>
          <a:ln>
            <a:noFill/>
          </a:ln>
          <a:effectLst>
            <a:outerShdw blurRad="685800" dist="228600" dir="10800000" algn="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831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1">
            <a:extLst>
              <a:ext uri="{FF2B5EF4-FFF2-40B4-BE49-F238E27FC236}">
                <a16:creationId xmlns:a16="http://schemas.microsoft.com/office/drawing/2014/main" id="{841CD515-1C14-43F6-B451-ECA9BF25F2D7}"/>
              </a:ext>
            </a:extLst>
          </p:cNvPr>
          <p:cNvSpPr/>
          <p:nvPr/>
        </p:nvSpPr>
        <p:spPr>
          <a:xfrm>
            <a:off x="7768489" y="2200415"/>
            <a:ext cx="1906926" cy="19036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Rechthoek: afgeronde hoeken 59">
            <a:extLst>
              <a:ext uri="{FF2B5EF4-FFF2-40B4-BE49-F238E27FC236}">
                <a16:creationId xmlns:a16="http://schemas.microsoft.com/office/drawing/2014/main" id="{0F013C65-D8AA-4BB7-9614-FB93E5E3994E}"/>
              </a:ext>
            </a:extLst>
          </p:cNvPr>
          <p:cNvSpPr/>
          <p:nvPr/>
        </p:nvSpPr>
        <p:spPr>
          <a:xfrm>
            <a:off x="7165014" y="3847300"/>
            <a:ext cx="2418804" cy="1347573"/>
          </a:xfrm>
          <a:prstGeom prst="roundRect">
            <a:avLst/>
          </a:prstGeom>
          <a:solidFill>
            <a:srgbClr val="1D9A78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Wie ben ik?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 kan ik?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 wil ik?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 heb ik daarvoor nodig?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7CE0FAE-760C-4989-BC05-227921921A2D}"/>
              </a:ext>
            </a:extLst>
          </p:cNvPr>
          <p:cNvSpPr txBox="1"/>
          <p:nvPr/>
        </p:nvSpPr>
        <p:spPr>
          <a:xfrm>
            <a:off x="6181490" y="3043097"/>
            <a:ext cx="170431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Onderzoeks</a:t>
            </a:r>
            <a:r>
              <a:rPr kumimoji="0" lang="en-US" sz="1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</a:t>
            </a:r>
          </a:p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vragen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AF1980E-BAAB-6890-D118-6C2C92C4AFED}"/>
              </a:ext>
            </a:extLst>
          </p:cNvPr>
          <p:cNvSpPr txBox="1"/>
          <p:nvPr/>
        </p:nvSpPr>
        <p:spPr>
          <a:xfrm>
            <a:off x="7369720" y="2448928"/>
            <a:ext cx="537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>
                <a:ln>
                  <a:noFill/>
                </a:ln>
                <a:solidFill>
                  <a:srgbClr val="1D9A78">
                    <a:lumMod val="20000"/>
                    <a:lumOff val="80000"/>
                  </a:srgb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2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75CC8A80-4803-E9F1-13D5-E8CF318EEC91}"/>
              </a:ext>
            </a:extLst>
          </p:cNvPr>
          <p:cNvSpPr txBox="1"/>
          <p:nvPr/>
        </p:nvSpPr>
        <p:spPr>
          <a:xfrm>
            <a:off x="7731034" y="2615529"/>
            <a:ext cx="1965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Cyclus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Leer- &amp;</a:t>
            </a:r>
          </a:p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Leefbekwaam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14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64" grpId="0" animBg="1"/>
      <p:bldP spid="2" grpId="0" animBg="1"/>
      <p:bldP spid="4" grpId="0" animBg="1"/>
      <p:bldP spid="60" grpId="0" animBg="1"/>
    </p:bldLst>
  </p:timing>
</p:sld>
</file>

<file path=ppt/theme/theme1.xml><?xml version="1.0" encoding="utf-8"?>
<a:theme xmlns:a="http://schemas.openxmlformats.org/drawingml/2006/main" name="BjornVTI">
  <a:themeElements>
    <a:clrScheme name="AnalogousFromRegularSeedLeftStep">
      <a:dk1>
        <a:srgbClr val="000000"/>
      </a:dk1>
      <a:lt1>
        <a:srgbClr val="FFFFFF"/>
      </a:lt1>
      <a:dk2>
        <a:srgbClr val="32201C"/>
      </a:dk2>
      <a:lt2>
        <a:srgbClr val="F0F3F3"/>
      </a:lt2>
      <a:accent1>
        <a:srgbClr val="E7293E"/>
      </a:accent1>
      <a:accent2>
        <a:srgbClr val="D5177B"/>
      </a:accent2>
      <a:accent3>
        <a:srgbClr val="E729DC"/>
      </a:accent3>
      <a:accent4>
        <a:srgbClr val="9117D5"/>
      </a:accent4>
      <a:accent5>
        <a:srgbClr val="5429E7"/>
      </a:accent5>
      <a:accent6>
        <a:srgbClr val="1B3FD6"/>
      </a:accent6>
      <a:hlink>
        <a:srgbClr val="339B90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ppt/theme/theme2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nalogousFromRegularSeedLeftStep">
    <a:dk1>
      <a:srgbClr val="000000"/>
    </a:dk1>
    <a:lt1>
      <a:srgbClr val="FFFFFF"/>
    </a:lt1>
    <a:dk2>
      <a:srgbClr val="32201C"/>
    </a:dk2>
    <a:lt2>
      <a:srgbClr val="F0F3F3"/>
    </a:lt2>
    <a:accent1>
      <a:srgbClr val="E7293E"/>
    </a:accent1>
    <a:accent2>
      <a:srgbClr val="D5177B"/>
    </a:accent2>
    <a:accent3>
      <a:srgbClr val="E729DC"/>
    </a:accent3>
    <a:accent4>
      <a:srgbClr val="9117D5"/>
    </a:accent4>
    <a:accent5>
      <a:srgbClr val="5429E7"/>
    </a:accent5>
    <a:accent6>
      <a:srgbClr val="1B3FD6"/>
    </a:accent6>
    <a:hlink>
      <a:srgbClr val="339B90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AnalogousFromRegularSeedLeftStep">
    <a:dk1>
      <a:srgbClr val="000000"/>
    </a:dk1>
    <a:lt1>
      <a:srgbClr val="FFFFFF"/>
    </a:lt1>
    <a:dk2>
      <a:srgbClr val="32201C"/>
    </a:dk2>
    <a:lt2>
      <a:srgbClr val="F0F3F3"/>
    </a:lt2>
    <a:accent1>
      <a:srgbClr val="E7293E"/>
    </a:accent1>
    <a:accent2>
      <a:srgbClr val="D5177B"/>
    </a:accent2>
    <a:accent3>
      <a:srgbClr val="E729DC"/>
    </a:accent3>
    <a:accent4>
      <a:srgbClr val="9117D5"/>
    </a:accent4>
    <a:accent5>
      <a:srgbClr val="5429E7"/>
    </a:accent5>
    <a:accent6>
      <a:srgbClr val="1B3FD6"/>
    </a:accent6>
    <a:hlink>
      <a:srgbClr val="339B90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668</Words>
  <Application>Microsoft Office PowerPoint</Application>
  <PresentationFormat>Breedbeeld</PresentationFormat>
  <Paragraphs>295</Paragraphs>
  <Slides>30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30</vt:i4>
      </vt:variant>
    </vt:vector>
  </HeadingPairs>
  <TitlesOfParts>
    <vt:vector size="38" baseType="lpstr">
      <vt:lpstr>Aharoni</vt:lpstr>
      <vt:lpstr>Arial</vt:lpstr>
      <vt:lpstr>Calibri</vt:lpstr>
      <vt:lpstr>Calibri Light</vt:lpstr>
      <vt:lpstr>Century Gothic</vt:lpstr>
      <vt:lpstr>Neue Haas Grotesk Text Pro</vt:lpstr>
      <vt:lpstr>BjornVTI</vt:lpstr>
      <vt:lpstr>Office Theme</vt:lpstr>
      <vt:lpstr>Start schooljaar 2023-2024</vt:lpstr>
      <vt:lpstr>  Regieschap hoezo?    </vt:lpstr>
      <vt:lpstr>Waarom?</vt:lpstr>
      <vt:lpstr>Hoe: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Rol coach</vt:lpstr>
      <vt:lpstr>Vakoverstijgende doelen</vt:lpstr>
      <vt:lpstr>Voorbeeld Vakoverstijgende Module(s)     </vt:lpstr>
      <vt:lpstr>PowerPoint-presentatie</vt:lpstr>
      <vt:lpstr>PowerPoint-presentatie</vt:lpstr>
      <vt:lpstr>PowerPoint-presentatie</vt:lpstr>
      <vt:lpstr>PowerPoint-presentatie</vt:lpstr>
      <vt:lpstr>Modules die we aanbieden</vt:lpstr>
      <vt:lpstr>En nu?</vt:lpstr>
      <vt:lpstr>Vragen?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schooljaar 2023-2024</dc:title>
  <dc:creator>Onderstijn, Cor</dc:creator>
  <cp:lastModifiedBy>Onderstijn, Cor</cp:lastModifiedBy>
  <cp:revision>5</cp:revision>
  <dcterms:created xsi:type="dcterms:W3CDTF">2023-08-22T12:52:22Z</dcterms:created>
  <dcterms:modified xsi:type="dcterms:W3CDTF">2023-09-13T09:39:39Z</dcterms:modified>
</cp:coreProperties>
</file>