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81" r:id="rId3"/>
    <p:sldId id="280" r:id="rId4"/>
    <p:sldId id="258" r:id="rId5"/>
    <p:sldId id="259" r:id="rId6"/>
    <p:sldId id="260" r:id="rId7"/>
    <p:sldId id="261" r:id="rId8"/>
    <p:sldId id="263" r:id="rId9"/>
    <p:sldId id="262" r:id="rId10"/>
    <p:sldId id="264" r:id="rId11"/>
    <p:sldId id="267" r:id="rId12"/>
    <p:sldId id="271" r:id="rId13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3939703-F749-4ECC-92BB-C44780E4E084}" v="33" dt="2024-11-13T09:24:25.15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8" d="100"/>
          <a:sy n="78" d="100"/>
        </p:scale>
        <p:origin x="850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166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 om de ondertitelstijl van het model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8D0D65-D1AA-494A-8378-EC5A5F57E179}" type="datetimeFigureOut">
              <a:rPr lang="nl-NL" smtClean="0"/>
              <a:t>19-11-2024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C57BE2-94E7-42F6-BB99-E2B119EF0A5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681607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8D0D65-D1AA-494A-8378-EC5A5F57E179}" type="datetimeFigureOut">
              <a:rPr lang="nl-NL" smtClean="0"/>
              <a:t>19-11-2024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C57BE2-94E7-42F6-BB99-E2B119EF0A5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491159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8D0D65-D1AA-494A-8378-EC5A5F57E179}" type="datetimeFigureOut">
              <a:rPr lang="nl-NL" smtClean="0"/>
              <a:t>19-11-2024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C57BE2-94E7-42F6-BB99-E2B119EF0A5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273381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8D0D65-D1AA-494A-8378-EC5A5F57E179}" type="datetimeFigureOut">
              <a:rPr lang="nl-NL" smtClean="0"/>
              <a:t>19-11-2024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C57BE2-94E7-42F6-BB99-E2B119EF0A5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052159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8D0D65-D1AA-494A-8378-EC5A5F57E179}" type="datetimeFigureOut">
              <a:rPr lang="nl-NL" smtClean="0"/>
              <a:t>19-11-2024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C57BE2-94E7-42F6-BB99-E2B119EF0A5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653418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8D0D65-D1AA-494A-8378-EC5A5F57E179}" type="datetimeFigureOut">
              <a:rPr lang="nl-NL" smtClean="0"/>
              <a:t>19-11-2024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C57BE2-94E7-42F6-BB99-E2B119EF0A5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976240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8D0D65-D1AA-494A-8378-EC5A5F57E179}" type="datetimeFigureOut">
              <a:rPr lang="nl-NL" smtClean="0"/>
              <a:t>19-11-2024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C57BE2-94E7-42F6-BB99-E2B119EF0A5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393408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8D0D65-D1AA-494A-8378-EC5A5F57E179}" type="datetimeFigureOut">
              <a:rPr lang="nl-NL" smtClean="0"/>
              <a:t>19-11-2024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C57BE2-94E7-42F6-BB99-E2B119EF0A5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904086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8D0D65-D1AA-494A-8378-EC5A5F57E179}" type="datetimeFigureOut">
              <a:rPr lang="nl-NL" smtClean="0"/>
              <a:t>19-11-2024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C57BE2-94E7-42F6-BB99-E2B119EF0A5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523086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8D0D65-D1AA-494A-8378-EC5A5F57E179}" type="datetimeFigureOut">
              <a:rPr lang="nl-NL" smtClean="0"/>
              <a:t>19-11-2024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C57BE2-94E7-42F6-BB99-E2B119EF0A5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307818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8D0D65-D1AA-494A-8378-EC5A5F57E179}" type="datetimeFigureOut">
              <a:rPr lang="nl-NL" smtClean="0"/>
              <a:t>19-11-2024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C57BE2-94E7-42F6-BB99-E2B119EF0A5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196633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8D0D65-D1AA-494A-8378-EC5A5F57E179}" type="datetimeFigureOut">
              <a:rPr lang="nl-NL" smtClean="0"/>
              <a:t>19-11-2024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C57BE2-94E7-42F6-BB99-E2B119EF0A5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195747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4000"/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Skiing Etiquette Tips — Emily Post">
            <a:extLst>
              <a:ext uri="{FF2B5EF4-FFF2-40B4-BE49-F238E27FC236}">
                <a16:creationId xmlns:a16="http://schemas.microsoft.com/office/drawing/2014/main" id="{FAE3EC3C-3350-B7E1-BF77-678F9A60DE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39486" y="-664028"/>
            <a:ext cx="12431486" cy="8290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5279571" y="4616676"/>
            <a:ext cx="6912429" cy="2387600"/>
          </a:xfrm>
        </p:spPr>
        <p:txBody>
          <a:bodyPr>
            <a:normAutofit fontScale="90000"/>
          </a:bodyPr>
          <a:lstStyle/>
          <a:p>
            <a:r>
              <a:rPr lang="nl-NL" sz="8000" b="1" dirty="0">
                <a:latin typeface="+mn-lt"/>
              </a:rPr>
              <a:t>Wintersportkamp 2025</a:t>
            </a:r>
            <a:br>
              <a:rPr lang="nl-NL" sz="8000" b="1" dirty="0">
                <a:latin typeface="+mn-lt"/>
              </a:rPr>
            </a:br>
            <a:r>
              <a:rPr lang="nl-NL" sz="8000" b="1" dirty="0" err="1">
                <a:latin typeface="+mn-lt"/>
              </a:rPr>
              <a:t>Harrachov</a:t>
            </a:r>
            <a:r>
              <a:rPr lang="nl-NL" sz="8000" b="1" dirty="0">
                <a:latin typeface="+mn-lt"/>
              </a:rPr>
              <a:t>, Tsjechië</a:t>
            </a:r>
          </a:p>
        </p:txBody>
      </p:sp>
    </p:spTree>
    <p:extLst>
      <p:ext uri="{BB962C8B-B14F-4D97-AF65-F5344CB8AC3E}">
        <p14:creationId xmlns:p14="http://schemas.microsoft.com/office/powerpoint/2010/main" val="299816489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5000"/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/>
              <a:t>Eten en drinken 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b="1" dirty="0"/>
              <a:t>Zorg zelf voor eten in de bus en </a:t>
            </a:r>
            <a:r>
              <a:rPr lang="nl-NL" b="1" u="sng" dirty="0"/>
              <a:t>het ontbijt en lunch van maandag</a:t>
            </a:r>
            <a:endParaRPr lang="nl-NL" b="1" dirty="0"/>
          </a:p>
          <a:p>
            <a:r>
              <a:rPr lang="nl-NL" b="1" dirty="0"/>
              <a:t>Iedere ochtend lunchpakket maken voor op de piste</a:t>
            </a:r>
          </a:p>
          <a:p>
            <a:r>
              <a:rPr lang="nl-NL" b="1" dirty="0"/>
              <a:t>Overige consumpties zijn voor eigen rekening </a:t>
            </a:r>
          </a:p>
          <a:p>
            <a:endParaRPr lang="nl-NL" b="1" dirty="0"/>
          </a:p>
          <a:p>
            <a:r>
              <a:rPr lang="nl-NL" b="1" dirty="0"/>
              <a:t>Op de piste mag de lunch ook gekocht worden, maar ook dit is voor eigen rekening</a:t>
            </a:r>
          </a:p>
        </p:txBody>
      </p:sp>
    </p:spTree>
    <p:extLst>
      <p:ext uri="{BB962C8B-B14F-4D97-AF65-F5344CB8AC3E}">
        <p14:creationId xmlns:p14="http://schemas.microsoft.com/office/powerpoint/2010/main" val="115296098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0000"/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 dirty="0"/>
              <a:t>Impressie GoPro film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endParaRPr lang="nl-NL" b="1" dirty="0"/>
          </a:p>
          <a:p>
            <a:pPr marL="0" indent="0">
              <a:buNone/>
            </a:pPr>
            <a:endParaRPr lang="nl-NL" b="1" u="sng" dirty="0"/>
          </a:p>
          <a:p>
            <a:endParaRPr lang="nl-NL" dirty="0"/>
          </a:p>
          <a:p>
            <a:endParaRPr lang="nl-NL" dirty="0"/>
          </a:p>
          <a:p>
            <a:endParaRPr lang="nl-NL" dirty="0"/>
          </a:p>
          <a:p>
            <a:endParaRPr lang="nl-NL" dirty="0"/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43413603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4000"/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sz="7200" b="1" dirty="0"/>
              <a:t>Vragen…..?</a:t>
            </a:r>
          </a:p>
        </p:txBody>
      </p:sp>
      <p:sp>
        <p:nvSpPr>
          <p:cNvPr id="3" name="Ondertite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endParaRPr lang="nl-NL" b="1" dirty="0"/>
          </a:p>
        </p:txBody>
      </p:sp>
    </p:spTree>
    <p:extLst>
      <p:ext uri="{BB962C8B-B14F-4D97-AF65-F5344CB8AC3E}">
        <p14:creationId xmlns:p14="http://schemas.microsoft.com/office/powerpoint/2010/main" val="14424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Bus huren 60 personen">
            <a:extLst>
              <a:ext uri="{FF2B5EF4-FFF2-40B4-BE49-F238E27FC236}">
                <a16:creationId xmlns:a16="http://schemas.microsoft.com/office/drawing/2014/main" id="{707D927F-B8AE-08A2-1A18-AE1A65ECA5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28600"/>
            <a:ext cx="12192000" cy="7086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7D615E35-B530-76A0-E71B-1E3A28A476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Vertrek en aankomst maandag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4344A2F4-8D79-3C43-1B4F-FB961042AF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4220482"/>
            <a:ext cx="10515600" cy="1766661"/>
          </a:xfrm>
        </p:spPr>
        <p:txBody>
          <a:bodyPr>
            <a:normAutofit fontScale="92500" lnSpcReduction="10000"/>
          </a:bodyPr>
          <a:lstStyle/>
          <a:p>
            <a:r>
              <a:rPr lang="nl-NL" sz="2800" b="1" dirty="0">
                <a:solidFill>
                  <a:schemeClr val="bg1"/>
                </a:solidFill>
              </a:rPr>
              <a:t>Verzamelen: 		Maandagochtend 27 januari om 05.30 uur</a:t>
            </a:r>
            <a:r>
              <a:rPr lang="nl-NL" sz="2800" dirty="0">
                <a:solidFill>
                  <a:schemeClr val="bg1"/>
                </a:solidFill>
              </a:rPr>
              <a:t> </a:t>
            </a:r>
            <a:endParaRPr lang="nl-NL" sz="2800" b="1" dirty="0">
              <a:solidFill>
                <a:schemeClr val="bg1"/>
              </a:solidFill>
            </a:endParaRPr>
          </a:p>
          <a:p>
            <a:r>
              <a:rPr lang="nl-NL" sz="2800" b="1" dirty="0">
                <a:solidFill>
                  <a:schemeClr val="bg1"/>
                </a:solidFill>
              </a:rPr>
              <a:t>Vertreklocatie: 		Schoolplein Mariëndael, </a:t>
            </a:r>
          </a:p>
          <a:p>
            <a:pPr marL="0" indent="0">
              <a:buNone/>
            </a:pPr>
            <a:r>
              <a:rPr lang="nl-NL" sz="2800" b="1" dirty="0">
                <a:solidFill>
                  <a:schemeClr val="bg1"/>
                </a:solidFill>
              </a:rPr>
              <a:t>				</a:t>
            </a:r>
            <a:r>
              <a:rPr lang="nl-NL" sz="2800" b="1" dirty="0" err="1">
                <a:solidFill>
                  <a:schemeClr val="bg1"/>
                </a:solidFill>
              </a:rPr>
              <a:t>Middachtensingel</a:t>
            </a:r>
            <a:r>
              <a:rPr lang="nl-NL" sz="2800" b="1" dirty="0">
                <a:solidFill>
                  <a:schemeClr val="bg1"/>
                </a:solidFill>
              </a:rPr>
              <a:t> 12, Arnhem</a:t>
            </a:r>
          </a:p>
          <a:p>
            <a:pPr marL="0" indent="0">
              <a:buNone/>
            </a:pPr>
            <a:r>
              <a:rPr lang="nl-NL" b="1" dirty="0">
                <a:solidFill>
                  <a:schemeClr val="bg1"/>
                </a:solidFill>
              </a:rPr>
              <a:t>Aankomst in </a:t>
            </a:r>
            <a:r>
              <a:rPr lang="nl-NL" b="1" dirty="0" err="1">
                <a:solidFill>
                  <a:schemeClr val="bg1"/>
                </a:solidFill>
              </a:rPr>
              <a:t>Harrachov</a:t>
            </a:r>
            <a:r>
              <a:rPr lang="nl-NL" b="1" dirty="0">
                <a:solidFill>
                  <a:schemeClr val="bg1"/>
                </a:solidFill>
              </a:rPr>
              <a:t>	Maandagavond 19.00 uur</a:t>
            </a:r>
            <a:endParaRPr lang="nl-NL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48212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44286" y="18255"/>
            <a:ext cx="10515600" cy="1325563"/>
          </a:xfrm>
        </p:spPr>
        <p:txBody>
          <a:bodyPr/>
          <a:lstStyle/>
          <a:p>
            <a:r>
              <a:rPr lang="nl-NL" b="1" dirty="0">
                <a:latin typeface="+mn-lt"/>
              </a:rPr>
              <a:t>Hotel Fit Fun </a:t>
            </a:r>
            <a:r>
              <a:rPr lang="nl-NL" b="1" dirty="0" err="1">
                <a:latin typeface="+mn-lt"/>
              </a:rPr>
              <a:t>Harrachov</a:t>
            </a:r>
            <a:r>
              <a:rPr lang="nl-NL" b="1" dirty="0">
                <a:latin typeface="+mn-lt"/>
              </a:rPr>
              <a:t> 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838200" y="1328057"/>
            <a:ext cx="10515600" cy="4848906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nl-NL" sz="3200" b="1" dirty="0"/>
              <a:t>volpension</a:t>
            </a:r>
          </a:p>
          <a:p>
            <a:r>
              <a:rPr lang="nl-NL" sz="3200" b="1" dirty="0"/>
              <a:t>5 persoonskamers</a:t>
            </a:r>
          </a:p>
          <a:p>
            <a:r>
              <a:rPr lang="nl-NL" sz="3200" b="1" dirty="0"/>
              <a:t>zwembad aanwezig</a:t>
            </a:r>
          </a:p>
          <a:p>
            <a:r>
              <a:rPr lang="nl-NL" sz="3200" b="1" dirty="0"/>
              <a:t>50 </a:t>
            </a:r>
            <a:r>
              <a:rPr lang="nl-NL" sz="3200" b="1" dirty="0" err="1"/>
              <a:t>mtr</a:t>
            </a:r>
            <a:r>
              <a:rPr lang="nl-NL" sz="3200" b="1" dirty="0"/>
              <a:t> van de skilift	</a:t>
            </a:r>
            <a:endParaRPr lang="nl-NL" b="1" dirty="0">
              <a:latin typeface="Agency FB" panose="020B0503020202020204" pitchFamily="34" charset="0"/>
            </a:endParaRPr>
          </a:p>
        </p:txBody>
      </p:sp>
      <p:pic>
        <p:nvPicPr>
          <p:cNvPr id="1026" name="Picture 2" descr="Hotel Fit Fun, Harrachov – Bijgewerkte prijzen 2024">
            <a:extLst>
              <a:ext uri="{FF2B5EF4-FFF2-40B4-BE49-F238E27FC236}">
                <a16:creationId xmlns:a16="http://schemas.microsoft.com/office/drawing/2014/main" id="{E0C9D10F-4EC7-E56F-D761-ECD80ED28F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8015" y="772194"/>
            <a:ext cx="4887888" cy="27597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otel Fit Fun, Harrachov – Bijgewerkte prijzen 2024">
            <a:extLst>
              <a:ext uri="{FF2B5EF4-FFF2-40B4-BE49-F238E27FC236}">
                <a16:creationId xmlns:a16="http://schemas.microsoft.com/office/drawing/2014/main" id="{EBA889EA-A638-75FF-2F0D-330643ABF9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8016" y="3777166"/>
            <a:ext cx="4887888" cy="28260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Hotel Fit Fun, Harrachov – Bijgewerkte prijzen 2024">
            <a:extLst>
              <a:ext uri="{FF2B5EF4-FFF2-40B4-BE49-F238E27FC236}">
                <a16:creationId xmlns:a16="http://schemas.microsoft.com/office/drawing/2014/main" id="{05626FDA-70BA-63DD-79DF-AD66AB8C90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4144" y="3777166"/>
            <a:ext cx="5725886" cy="279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553755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0000"/>
            <a:lum/>
          </a:blip>
          <a:srcRect/>
          <a:stretch>
            <a:fillRect t="-10000"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 dirty="0"/>
              <a:t>Docenten/begeleiding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b="1" u="sng" dirty="0"/>
              <a:t>Mariëndael</a:t>
            </a:r>
          </a:p>
          <a:p>
            <a:pPr marL="0" indent="0">
              <a:buNone/>
            </a:pPr>
            <a:r>
              <a:rPr lang="nl-NL" b="1" dirty="0"/>
              <a:t>	Inge Bolt, Ivo Jaakke, Martijn Noordenbos, Oscar Wouters, 	Hannie van Beers, Bente Jansen en Liv Triemstra</a:t>
            </a:r>
          </a:p>
          <a:p>
            <a:r>
              <a:rPr lang="nl-NL" b="1" u="sng" dirty="0"/>
              <a:t>Instructeurs</a:t>
            </a:r>
          </a:p>
          <a:p>
            <a:pPr marL="0" indent="0">
              <a:buNone/>
            </a:pPr>
            <a:r>
              <a:rPr lang="nl-NL" b="1" dirty="0"/>
              <a:t>	5 Studenten met </a:t>
            </a:r>
            <a:r>
              <a:rPr lang="nl-NL" b="1" dirty="0" err="1"/>
              <a:t>Anwärter</a:t>
            </a:r>
            <a:r>
              <a:rPr lang="nl-NL" b="1" dirty="0"/>
              <a:t> (</a:t>
            </a:r>
            <a:r>
              <a:rPr lang="nl-NL" b="1" dirty="0" err="1"/>
              <a:t>Ski-leraar</a:t>
            </a:r>
            <a:r>
              <a:rPr lang="nl-NL" b="1" dirty="0"/>
              <a:t> diploma)</a:t>
            </a:r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5596015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1000"/>
            <a:lum/>
          </a:blip>
          <a:srcRect/>
          <a:stretch>
            <a:fillRect l="-9000" r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 dirty="0"/>
              <a:t>Programma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b="1" dirty="0"/>
              <a:t>Maandag: Vertrek/Aankomst, materiaal ontvangen</a:t>
            </a:r>
          </a:p>
          <a:p>
            <a:r>
              <a:rPr lang="nl-NL" b="1" dirty="0"/>
              <a:t>Dinsdag: Skiën/ snowboarden</a:t>
            </a:r>
          </a:p>
          <a:p>
            <a:r>
              <a:rPr lang="nl-NL" b="1" dirty="0"/>
              <a:t>Woensdag: Skiën/ snowboarden</a:t>
            </a:r>
          </a:p>
          <a:p>
            <a:r>
              <a:rPr lang="nl-NL" b="1" dirty="0"/>
              <a:t>Donderdag: Skiën, ‘s avonds vertrek (na het eten)</a:t>
            </a:r>
          </a:p>
          <a:p>
            <a:r>
              <a:rPr lang="nl-NL" b="1" dirty="0"/>
              <a:t>Vrijdag: Aankomst (rond 08 of 09hr, Mariëndael), geen lessen!</a:t>
            </a:r>
          </a:p>
          <a:p>
            <a:pPr marL="0" indent="0">
              <a:buNone/>
            </a:pPr>
            <a:endParaRPr lang="nl-NL" b="1" dirty="0"/>
          </a:p>
        </p:txBody>
      </p:sp>
    </p:spTree>
    <p:extLst>
      <p:ext uri="{BB962C8B-B14F-4D97-AF65-F5344CB8AC3E}">
        <p14:creationId xmlns:p14="http://schemas.microsoft.com/office/powerpoint/2010/main" val="19569466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0000"/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/>
              <a:t>Ski- en snowboardgroepen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nl-NL" b="1" dirty="0"/>
              <a:t>Indeling groepen (5)</a:t>
            </a:r>
          </a:p>
          <a:p>
            <a:endParaRPr lang="nl-NL" b="1" dirty="0"/>
          </a:p>
          <a:p>
            <a:r>
              <a:rPr lang="nl-NL" b="1" dirty="0"/>
              <a:t>Per dag worden deze groepen aangepast op niveau</a:t>
            </a:r>
          </a:p>
          <a:p>
            <a:endParaRPr lang="nl-NL" b="1" dirty="0"/>
          </a:p>
          <a:p>
            <a:r>
              <a:rPr lang="nl-NL" b="1" dirty="0"/>
              <a:t>Het skiën of snowboarden gaat altijd onder begeleiding van een instructeur en een docent.</a:t>
            </a:r>
          </a:p>
          <a:p>
            <a:endParaRPr lang="nl-NL" b="1" dirty="0"/>
          </a:p>
          <a:p>
            <a:pPr marL="0" indent="0">
              <a:buNone/>
            </a:pPr>
            <a:endParaRPr lang="nl-NL" b="1" u="sng" dirty="0"/>
          </a:p>
          <a:p>
            <a:endParaRPr lang="nl-NL" dirty="0"/>
          </a:p>
          <a:p>
            <a:endParaRPr lang="nl-NL" dirty="0"/>
          </a:p>
          <a:p>
            <a:endParaRPr lang="nl-NL" dirty="0"/>
          </a:p>
          <a:p>
            <a:endParaRPr lang="nl-NL" dirty="0"/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4362705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6000"/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/>
              <a:t>Materiaal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 fontScale="92500" lnSpcReduction="20000"/>
          </a:bodyPr>
          <a:lstStyle/>
          <a:p>
            <a:r>
              <a:rPr lang="nl-NL" b="1" dirty="0"/>
              <a:t>Via enquête wordt doorgegeven wat de persoonlijke gegevens zijn:</a:t>
            </a:r>
          </a:p>
          <a:p>
            <a:pPr lvl="1"/>
            <a:r>
              <a:rPr lang="nl-NL" b="1" dirty="0"/>
              <a:t>Skiën of snowboarden</a:t>
            </a:r>
          </a:p>
          <a:p>
            <a:pPr lvl="1"/>
            <a:r>
              <a:rPr lang="nl-NL" b="1" dirty="0"/>
              <a:t>Lengte, gewicht, schoenmaat</a:t>
            </a:r>
          </a:p>
          <a:p>
            <a:pPr lvl="1"/>
            <a:r>
              <a:rPr lang="nl-NL" b="1" dirty="0"/>
              <a:t>Ervaring in het gekozen onderdeel</a:t>
            </a:r>
          </a:p>
          <a:p>
            <a:endParaRPr lang="nl-NL" b="1" dirty="0"/>
          </a:p>
          <a:p>
            <a:r>
              <a:rPr lang="nl-NL" b="1" dirty="0"/>
              <a:t>Maandagavond na aankomst materiaal ontvangen</a:t>
            </a:r>
          </a:p>
          <a:p>
            <a:r>
              <a:rPr lang="nl-NL" b="1" dirty="0"/>
              <a:t>Tijdens het kamp kun je met vragen over materiaal terecht bij Oscar Wouters</a:t>
            </a:r>
          </a:p>
          <a:p>
            <a:endParaRPr lang="nl-NL" b="1" dirty="0"/>
          </a:p>
          <a:p>
            <a:r>
              <a:rPr lang="nl-NL" b="1" dirty="0"/>
              <a:t>Uitleg wintersportkleding</a:t>
            </a:r>
          </a:p>
          <a:p>
            <a:r>
              <a:rPr lang="nl-NL" b="1" dirty="0"/>
              <a:t>Het dragen van handschoenen en een ski-helm op de piste is verplicht!</a:t>
            </a:r>
          </a:p>
          <a:p>
            <a:pPr marL="0" indent="0">
              <a:buNone/>
            </a:pPr>
            <a:endParaRPr lang="nl-NL" dirty="0"/>
          </a:p>
          <a:p>
            <a:pPr marL="457200" lvl="1" indent="0">
              <a:buNone/>
            </a:pP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84737883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5000"/>
            <a:lum/>
          </a:blip>
          <a:srcRect/>
          <a:stretch>
            <a:fillRect t="-69000" b="-6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/>
              <a:t>Bagage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 fontScale="92500" lnSpcReduction="20000"/>
          </a:bodyPr>
          <a:lstStyle/>
          <a:p>
            <a:r>
              <a:rPr lang="nl-NL" b="1" dirty="0"/>
              <a:t>Skikleding</a:t>
            </a:r>
          </a:p>
          <a:p>
            <a:r>
              <a:rPr lang="nl-NL" b="1" dirty="0"/>
              <a:t>Thermokleding</a:t>
            </a:r>
          </a:p>
          <a:p>
            <a:r>
              <a:rPr lang="nl-NL" b="1" dirty="0"/>
              <a:t>Handschoenen/muts/sjaal</a:t>
            </a:r>
          </a:p>
          <a:p>
            <a:r>
              <a:rPr lang="nl-NL" b="1" dirty="0"/>
              <a:t>Zonnebril</a:t>
            </a:r>
          </a:p>
          <a:p>
            <a:r>
              <a:rPr lang="nl-NL" b="1" dirty="0"/>
              <a:t>Toiletartikelen/zonnebrandcrème/lippenbalsem</a:t>
            </a:r>
          </a:p>
          <a:p>
            <a:r>
              <a:rPr lang="nl-NL" b="1" dirty="0"/>
              <a:t>Dag-rugzak (voor het meenemen van drinken en lunchpakket)</a:t>
            </a:r>
          </a:p>
          <a:p>
            <a:endParaRPr lang="nl-NL" b="1" dirty="0"/>
          </a:p>
          <a:p>
            <a:r>
              <a:rPr lang="nl-NL" b="1" dirty="0">
                <a:solidFill>
                  <a:srgbClr val="FF0000"/>
                </a:solidFill>
              </a:rPr>
              <a:t>MEDICIJNEN – MEDISCH PASPOORT</a:t>
            </a:r>
          </a:p>
          <a:p>
            <a:r>
              <a:rPr lang="nl-NL" b="1" dirty="0">
                <a:solidFill>
                  <a:srgbClr val="FF0000"/>
                </a:solidFill>
              </a:rPr>
              <a:t>ID/PASPOORT</a:t>
            </a:r>
          </a:p>
          <a:p>
            <a:r>
              <a:rPr lang="nl-NL" b="1" dirty="0">
                <a:solidFill>
                  <a:srgbClr val="FF0000"/>
                </a:solidFill>
              </a:rPr>
              <a:t>GEGEVENS HUISARTS EN VERZEKERINGPASJE</a:t>
            </a:r>
          </a:p>
        </p:txBody>
      </p:sp>
    </p:spTree>
    <p:extLst>
      <p:ext uri="{BB962C8B-B14F-4D97-AF65-F5344CB8AC3E}">
        <p14:creationId xmlns:p14="http://schemas.microsoft.com/office/powerpoint/2010/main" val="104952846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16000"/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/>
              <a:t>Regels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b="1" dirty="0"/>
              <a:t>Materiaal</a:t>
            </a:r>
          </a:p>
          <a:p>
            <a:r>
              <a:rPr lang="nl-NL" b="1" dirty="0"/>
              <a:t>Alcohol, </a:t>
            </a:r>
            <a:r>
              <a:rPr lang="nl-NL" b="1" dirty="0" err="1"/>
              <a:t>energie-drank</a:t>
            </a:r>
            <a:r>
              <a:rPr lang="nl-NL" b="1" dirty="0"/>
              <a:t>, drugs</a:t>
            </a:r>
          </a:p>
          <a:p>
            <a:r>
              <a:rPr lang="nl-NL" b="1" dirty="0"/>
              <a:t>Niet vrij skiën / snowboarden – alleen </a:t>
            </a:r>
            <a:r>
              <a:rPr lang="nl-NL" b="1"/>
              <a:t>onder begeleiding</a:t>
            </a:r>
            <a:endParaRPr lang="nl-NL" b="1" dirty="0"/>
          </a:p>
          <a:p>
            <a:r>
              <a:rPr lang="nl-NL" b="1" dirty="0"/>
              <a:t>Hele dag op de skipiste (niet in het huisje achterblijven)</a:t>
            </a:r>
          </a:p>
          <a:p>
            <a:r>
              <a:rPr lang="nl-NL" b="1" dirty="0"/>
              <a:t>Tassen/materiaal kunnen gecontroleerd worden</a:t>
            </a:r>
          </a:p>
          <a:p>
            <a:endParaRPr lang="nl-NL" b="1" dirty="0"/>
          </a:p>
          <a:p>
            <a:r>
              <a:rPr lang="nl-NL" b="1" dirty="0"/>
              <a:t>Regels overtreden? Ouders worden ingelicht. Leerling gaat naar huis! </a:t>
            </a:r>
          </a:p>
          <a:p>
            <a:endParaRPr lang="nl-NL" b="1" dirty="0"/>
          </a:p>
        </p:txBody>
      </p:sp>
    </p:spTree>
    <p:extLst>
      <p:ext uri="{BB962C8B-B14F-4D97-AF65-F5344CB8AC3E}">
        <p14:creationId xmlns:p14="http://schemas.microsoft.com/office/powerpoint/2010/main" val="2650455020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438</TotalTime>
  <Words>362</Words>
  <Application>Microsoft Office PowerPoint</Application>
  <PresentationFormat>Breedbeeld</PresentationFormat>
  <Paragraphs>76</Paragraphs>
  <Slides>12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4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12</vt:i4>
      </vt:variant>
    </vt:vector>
  </HeadingPairs>
  <TitlesOfParts>
    <vt:vector size="17" baseType="lpstr">
      <vt:lpstr>Agency FB</vt:lpstr>
      <vt:lpstr>Arial</vt:lpstr>
      <vt:lpstr>Calibri</vt:lpstr>
      <vt:lpstr>Calibri Light</vt:lpstr>
      <vt:lpstr>Kantoorthema</vt:lpstr>
      <vt:lpstr>Wintersportkamp 2025 Harrachov, Tsjechië</vt:lpstr>
      <vt:lpstr>Vertrek en aankomst maandag</vt:lpstr>
      <vt:lpstr>Hotel Fit Fun Harrachov </vt:lpstr>
      <vt:lpstr>Docenten/begeleiding</vt:lpstr>
      <vt:lpstr>Programma</vt:lpstr>
      <vt:lpstr>Ski- en snowboardgroepen</vt:lpstr>
      <vt:lpstr>Materiaal</vt:lpstr>
      <vt:lpstr>Bagage</vt:lpstr>
      <vt:lpstr>Regels</vt:lpstr>
      <vt:lpstr>Eten en drinken </vt:lpstr>
      <vt:lpstr>Impressie GoPro film</vt:lpstr>
      <vt:lpstr>Vragen…..?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Wintersportkamp 2017 Saalbach-Hinterglemm</dc:title>
  <dc:creator>Jaakke, Ivo</dc:creator>
  <cp:lastModifiedBy>Bolderen-Rikken, José van</cp:lastModifiedBy>
  <cp:revision>17</cp:revision>
  <dcterms:modified xsi:type="dcterms:W3CDTF">2024-11-19T13:32:42Z</dcterms:modified>
</cp:coreProperties>
</file>