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56" r:id="rId5"/>
    <p:sldId id="291" r:id="rId6"/>
    <p:sldId id="298" r:id="rId7"/>
    <p:sldId id="281" r:id="rId8"/>
    <p:sldId id="297" r:id="rId9"/>
    <p:sldId id="262" r:id="rId10"/>
    <p:sldId id="257" r:id="rId11"/>
    <p:sldId id="285" r:id="rId12"/>
    <p:sldId id="292" r:id="rId13"/>
    <p:sldId id="283" r:id="rId14"/>
    <p:sldId id="264" r:id="rId15"/>
    <p:sldId id="279" r:id="rId16"/>
    <p:sldId id="286" r:id="rId17"/>
    <p:sldId id="287" r:id="rId18"/>
    <p:sldId id="284" r:id="rId19"/>
    <p:sldId id="293" r:id="rId20"/>
    <p:sldId id="289" r:id="rId21"/>
    <p:sldId id="290" r:id="rId22"/>
    <p:sldId id="273" r:id="rId23"/>
    <p:sldId id="295" r:id="rId24"/>
    <p:sldId id="288" r:id="rId25"/>
    <p:sldId id="275" r:id="rId26"/>
  </p:sldIdLst>
  <p:sldSz cx="9144000" cy="6858000" type="screen4x3"/>
  <p:notesSz cx="6858000" cy="9926638"/>
  <p:custDataLst>
    <p:tags r:id="rId2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aij, Mark" initials="MF" lastIdx="0" clrIdx="0">
    <p:extLst>
      <p:ext uri="{19B8F6BF-5375-455C-9EA6-DF929625EA0E}">
        <p15:presenceInfo xmlns:p15="http://schemas.microsoft.com/office/powerpoint/2012/main" userId="Faaij, 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EFB1DF"/>
    <a:srgbClr val="2886A3"/>
    <a:srgbClr val="FFFFFF"/>
    <a:srgbClr val="BAA879"/>
    <a:srgbClr val="B0A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5F078-F850-444F-B2BE-617BDFDD2558}" v="7" dt="2025-02-20T12:06:27.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p:cViewPr varScale="1">
        <p:scale>
          <a:sx n="105" d="100"/>
          <a:sy n="105" d="100"/>
        </p:scale>
        <p:origin x="792"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1" d="100"/>
          <a:sy n="61" d="100"/>
        </p:scale>
        <p:origin x="-2874" y="-84"/>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se-Brands, Michelle" userId="aad6a120-7d3f-42e1-9a00-2b9aa7ac7934" providerId="ADAL" clId="{31E5F078-F850-444F-B2BE-617BDFDD2558}"/>
    <pc:docChg chg="undo custSel addSld delSld modSld sldOrd">
      <pc:chgData name="Wisse-Brands, Michelle" userId="aad6a120-7d3f-42e1-9a00-2b9aa7ac7934" providerId="ADAL" clId="{31E5F078-F850-444F-B2BE-617BDFDD2558}" dt="2025-02-20T12:16:40.249" v="2313" actId="20577"/>
      <pc:docMkLst>
        <pc:docMk/>
      </pc:docMkLst>
      <pc:sldChg chg="modSp mod">
        <pc:chgData name="Wisse-Brands, Michelle" userId="aad6a120-7d3f-42e1-9a00-2b9aa7ac7934" providerId="ADAL" clId="{31E5F078-F850-444F-B2BE-617BDFDD2558}" dt="2025-02-20T12:10:48.753" v="2251" actId="20577"/>
        <pc:sldMkLst>
          <pc:docMk/>
          <pc:sldMk cId="3756935516" sldId="262"/>
        </pc:sldMkLst>
        <pc:spChg chg="mod">
          <ac:chgData name="Wisse-Brands, Michelle" userId="aad6a120-7d3f-42e1-9a00-2b9aa7ac7934" providerId="ADAL" clId="{31E5F078-F850-444F-B2BE-617BDFDD2558}" dt="2025-02-20T12:10:39.969" v="2250" actId="20577"/>
          <ac:spMkLst>
            <pc:docMk/>
            <pc:sldMk cId="3756935516" sldId="262"/>
            <ac:spMk id="2" creationId="{00000000-0000-0000-0000-000000000000}"/>
          </ac:spMkLst>
        </pc:spChg>
        <pc:spChg chg="mod">
          <ac:chgData name="Wisse-Brands, Michelle" userId="aad6a120-7d3f-42e1-9a00-2b9aa7ac7934" providerId="ADAL" clId="{31E5F078-F850-444F-B2BE-617BDFDD2558}" dt="2025-02-20T12:10:48.753" v="2251" actId="20577"/>
          <ac:spMkLst>
            <pc:docMk/>
            <pc:sldMk cId="3756935516" sldId="262"/>
            <ac:spMk id="3" creationId="{00000000-0000-0000-0000-000000000000}"/>
          </ac:spMkLst>
        </pc:spChg>
      </pc:sldChg>
      <pc:sldChg chg="modSp mod">
        <pc:chgData name="Wisse-Brands, Michelle" userId="aad6a120-7d3f-42e1-9a00-2b9aa7ac7934" providerId="ADAL" clId="{31E5F078-F850-444F-B2BE-617BDFDD2558}" dt="2025-02-17T13:40:20.309" v="844" actId="20577"/>
        <pc:sldMkLst>
          <pc:docMk/>
          <pc:sldMk cId="1178226121" sldId="264"/>
        </pc:sldMkLst>
        <pc:spChg chg="mod">
          <ac:chgData name="Wisse-Brands, Michelle" userId="aad6a120-7d3f-42e1-9a00-2b9aa7ac7934" providerId="ADAL" clId="{31E5F078-F850-444F-B2BE-617BDFDD2558}" dt="2025-02-17T13:40:20.309" v="844" actId="20577"/>
          <ac:spMkLst>
            <pc:docMk/>
            <pc:sldMk cId="1178226121" sldId="264"/>
            <ac:spMk id="2" creationId="{00000000-0000-0000-0000-000000000000}"/>
          </ac:spMkLst>
        </pc:spChg>
      </pc:sldChg>
      <pc:sldChg chg="modSp add mod">
        <pc:chgData name="Wisse-Brands, Michelle" userId="aad6a120-7d3f-42e1-9a00-2b9aa7ac7934" providerId="ADAL" clId="{31E5F078-F850-444F-B2BE-617BDFDD2558}" dt="2025-02-17T13:32:59.425" v="700" actId="255"/>
        <pc:sldMkLst>
          <pc:docMk/>
          <pc:sldMk cId="782835544" sldId="273"/>
        </pc:sldMkLst>
        <pc:spChg chg="mod">
          <ac:chgData name="Wisse-Brands, Michelle" userId="aad6a120-7d3f-42e1-9a00-2b9aa7ac7934" providerId="ADAL" clId="{31E5F078-F850-444F-B2BE-617BDFDD2558}" dt="2025-02-17T13:32:59.425" v="700" actId="255"/>
          <ac:spMkLst>
            <pc:docMk/>
            <pc:sldMk cId="782835544" sldId="273"/>
            <ac:spMk id="6" creationId="{00000000-0000-0000-0000-000000000000}"/>
          </ac:spMkLst>
        </pc:spChg>
        <pc:spChg chg="mod">
          <ac:chgData name="Wisse-Brands, Michelle" userId="aad6a120-7d3f-42e1-9a00-2b9aa7ac7934" providerId="ADAL" clId="{31E5F078-F850-444F-B2BE-617BDFDD2558}" dt="2025-02-17T12:53:21.451" v="514" actId="1076"/>
          <ac:spMkLst>
            <pc:docMk/>
            <pc:sldMk cId="782835544" sldId="273"/>
            <ac:spMk id="7" creationId="{00000000-0000-0000-0000-000000000000}"/>
          </ac:spMkLst>
        </pc:spChg>
        <pc:picChg chg="mod">
          <ac:chgData name="Wisse-Brands, Michelle" userId="aad6a120-7d3f-42e1-9a00-2b9aa7ac7934" providerId="ADAL" clId="{31E5F078-F850-444F-B2BE-617BDFDD2558}" dt="2025-02-17T12:54:07.740" v="551" actId="14100"/>
          <ac:picMkLst>
            <pc:docMk/>
            <pc:sldMk cId="782835544" sldId="273"/>
            <ac:picMk id="2" creationId="{00000000-0000-0000-0000-000000000000}"/>
          </ac:picMkLst>
        </pc:picChg>
      </pc:sldChg>
      <pc:sldChg chg="modSp mod">
        <pc:chgData name="Wisse-Brands, Michelle" userId="aad6a120-7d3f-42e1-9a00-2b9aa7ac7934" providerId="ADAL" clId="{31E5F078-F850-444F-B2BE-617BDFDD2558}" dt="2025-02-20T12:15:45.878" v="2287" actId="20577"/>
        <pc:sldMkLst>
          <pc:docMk/>
          <pc:sldMk cId="2705561650" sldId="279"/>
        </pc:sldMkLst>
        <pc:spChg chg="mod">
          <ac:chgData name="Wisse-Brands, Michelle" userId="aad6a120-7d3f-42e1-9a00-2b9aa7ac7934" providerId="ADAL" clId="{31E5F078-F850-444F-B2BE-617BDFDD2558}" dt="2025-02-20T12:15:45.878" v="2287" actId="20577"/>
          <ac:spMkLst>
            <pc:docMk/>
            <pc:sldMk cId="2705561650" sldId="279"/>
            <ac:spMk id="2" creationId="{00000000-0000-0000-0000-000000000000}"/>
          </ac:spMkLst>
        </pc:spChg>
      </pc:sldChg>
      <pc:sldChg chg="modSp add mod">
        <pc:chgData name="Wisse-Brands, Michelle" userId="aad6a120-7d3f-42e1-9a00-2b9aa7ac7934" providerId="ADAL" clId="{31E5F078-F850-444F-B2BE-617BDFDD2558}" dt="2025-02-20T12:08:12.661" v="2074" actId="20577"/>
        <pc:sldMkLst>
          <pc:docMk/>
          <pc:sldMk cId="3047062387" sldId="281"/>
        </pc:sldMkLst>
        <pc:spChg chg="mod">
          <ac:chgData name="Wisse-Brands, Michelle" userId="aad6a120-7d3f-42e1-9a00-2b9aa7ac7934" providerId="ADAL" clId="{31E5F078-F850-444F-B2BE-617BDFDD2558}" dt="2025-02-20T12:08:12.661" v="2074" actId="20577"/>
          <ac:spMkLst>
            <pc:docMk/>
            <pc:sldMk cId="3047062387" sldId="281"/>
            <ac:spMk id="3" creationId="{00000000-0000-0000-0000-000000000000}"/>
          </ac:spMkLst>
        </pc:spChg>
        <pc:picChg chg="mod">
          <ac:chgData name="Wisse-Brands, Michelle" userId="aad6a120-7d3f-42e1-9a00-2b9aa7ac7934" providerId="ADAL" clId="{31E5F078-F850-444F-B2BE-617BDFDD2558}" dt="2025-02-20T12:07:02.435" v="2015" actId="14100"/>
          <ac:picMkLst>
            <pc:docMk/>
            <pc:sldMk cId="3047062387" sldId="281"/>
            <ac:picMk id="11" creationId="{58AC66BB-536A-F966-3F9C-7173DA6491B8}"/>
          </ac:picMkLst>
        </pc:picChg>
      </pc:sldChg>
      <pc:sldChg chg="del">
        <pc:chgData name="Wisse-Brands, Michelle" userId="aad6a120-7d3f-42e1-9a00-2b9aa7ac7934" providerId="ADAL" clId="{31E5F078-F850-444F-B2BE-617BDFDD2558}" dt="2025-02-20T12:06:15.031" v="2007" actId="2696"/>
        <pc:sldMkLst>
          <pc:docMk/>
          <pc:sldMk cId="3104173100" sldId="281"/>
        </pc:sldMkLst>
      </pc:sldChg>
      <pc:sldChg chg="modSp mod">
        <pc:chgData name="Wisse-Brands, Michelle" userId="aad6a120-7d3f-42e1-9a00-2b9aa7ac7934" providerId="ADAL" clId="{31E5F078-F850-444F-B2BE-617BDFDD2558}" dt="2025-02-20T12:11:42.897" v="2270" actId="20577"/>
        <pc:sldMkLst>
          <pc:docMk/>
          <pc:sldMk cId="1292500846" sldId="283"/>
        </pc:sldMkLst>
        <pc:spChg chg="mod">
          <ac:chgData name="Wisse-Brands, Michelle" userId="aad6a120-7d3f-42e1-9a00-2b9aa7ac7934" providerId="ADAL" clId="{31E5F078-F850-444F-B2BE-617BDFDD2558}" dt="2025-02-20T12:11:42.897" v="2270" actId="20577"/>
          <ac:spMkLst>
            <pc:docMk/>
            <pc:sldMk cId="1292500846" sldId="283"/>
            <ac:spMk id="2" creationId="{00000000-0000-0000-0000-000000000000}"/>
          </ac:spMkLst>
        </pc:spChg>
        <pc:spChg chg="mod">
          <ac:chgData name="Wisse-Brands, Michelle" userId="aad6a120-7d3f-42e1-9a00-2b9aa7ac7934" providerId="ADAL" clId="{31E5F078-F850-444F-B2BE-617BDFDD2558}" dt="2025-02-17T08:06:51.611" v="0" actId="20577"/>
          <ac:spMkLst>
            <pc:docMk/>
            <pc:sldMk cId="1292500846" sldId="283"/>
            <ac:spMk id="3" creationId="{00000000-0000-0000-0000-000000000000}"/>
          </ac:spMkLst>
        </pc:spChg>
      </pc:sldChg>
      <pc:sldChg chg="modSp mod">
        <pc:chgData name="Wisse-Brands, Michelle" userId="aad6a120-7d3f-42e1-9a00-2b9aa7ac7934" providerId="ADAL" clId="{31E5F078-F850-444F-B2BE-617BDFDD2558}" dt="2025-02-17T13:22:02.945" v="630" actId="20577"/>
        <pc:sldMkLst>
          <pc:docMk/>
          <pc:sldMk cId="150093969" sldId="284"/>
        </pc:sldMkLst>
        <pc:spChg chg="mod">
          <ac:chgData name="Wisse-Brands, Michelle" userId="aad6a120-7d3f-42e1-9a00-2b9aa7ac7934" providerId="ADAL" clId="{31E5F078-F850-444F-B2BE-617BDFDD2558}" dt="2025-02-17T13:22:02.945" v="630" actId="20577"/>
          <ac:spMkLst>
            <pc:docMk/>
            <pc:sldMk cId="150093969" sldId="284"/>
            <ac:spMk id="2" creationId="{00000000-0000-0000-0000-000000000000}"/>
          </ac:spMkLst>
        </pc:spChg>
      </pc:sldChg>
      <pc:sldChg chg="modSp mod ord">
        <pc:chgData name="Wisse-Brands, Michelle" userId="aad6a120-7d3f-42e1-9a00-2b9aa7ac7934" providerId="ADAL" clId="{31E5F078-F850-444F-B2BE-617BDFDD2558}" dt="2025-02-17T12:13:40.478" v="181"/>
        <pc:sldMkLst>
          <pc:docMk/>
          <pc:sldMk cId="2674414430" sldId="285"/>
        </pc:sldMkLst>
        <pc:spChg chg="mod">
          <ac:chgData name="Wisse-Brands, Michelle" userId="aad6a120-7d3f-42e1-9a00-2b9aa7ac7934" providerId="ADAL" clId="{31E5F078-F850-444F-B2BE-617BDFDD2558}" dt="2025-02-17T11:04:55.983" v="46" actId="20577"/>
          <ac:spMkLst>
            <pc:docMk/>
            <pc:sldMk cId="2674414430" sldId="285"/>
            <ac:spMk id="2" creationId="{00000000-0000-0000-0000-000000000000}"/>
          </ac:spMkLst>
        </pc:spChg>
      </pc:sldChg>
      <pc:sldChg chg="addSp delSp modSp mod">
        <pc:chgData name="Wisse-Brands, Michelle" userId="aad6a120-7d3f-42e1-9a00-2b9aa7ac7934" providerId="ADAL" clId="{31E5F078-F850-444F-B2BE-617BDFDD2558}" dt="2025-02-17T12:48:05.910" v="319" actId="1076"/>
        <pc:sldMkLst>
          <pc:docMk/>
          <pc:sldMk cId="1754979653" sldId="288"/>
        </pc:sldMkLst>
        <pc:picChg chg="add mod">
          <ac:chgData name="Wisse-Brands, Michelle" userId="aad6a120-7d3f-42e1-9a00-2b9aa7ac7934" providerId="ADAL" clId="{31E5F078-F850-444F-B2BE-617BDFDD2558}" dt="2025-02-17T12:48:05.910" v="319" actId="1076"/>
          <ac:picMkLst>
            <pc:docMk/>
            <pc:sldMk cId="1754979653" sldId="288"/>
            <ac:picMk id="7" creationId="{DB36D521-2D80-5262-BFB3-65056A65B203}"/>
          </ac:picMkLst>
        </pc:picChg>
      </pc:sldChg>
      <pc:sldChg chg="addSp delSp modSp mod">
        <pc:chgData name="Wisse-Brands, Michelle" userId="aad6a120-7d3f-42e1-9a00-2b9aa7ac7934" providerId="ADAL" clId="{31E5F078-F850-444F-B2BE-617BDFDD2558}" dt="2025-02-17T13:38:00.721" v="734"/>
        <pc:sldMkLst>
          <pc:docMk/>
          <pc:sldMk cId="4280426378" sldId="291"/>
        </pc:sldMkLst>
        <pc:spChg chg="mod">
          <ac:chgData name="Wisse-Brands, Michelle" userId="aad6a120-7d3f-42e1-9a00-2b9aa7ac7934" providerId="ADAL" clId="{31E5F078-F850-444F-B2BE-617BDFDD2558}" dt="2025-02-17T11:24:52.358" v="58" actId="113"/>
          <ac:spMkLst>
            <pc:docMk/>
            <pc:sldMk cId="4280426378" sldId="291"/>
            <ac:spMk id="2" creationId="{47022113-C067-03E4-3742-5D5102B47C9F}"/>
          </ac:spMkLst>
        </pc:spChg>
        <pc:picChg chg="add mod">
          <ac:chgData name="Wisse-Brands, Michelle" userId="aad6a120-7d3f-42e1-9a00-2b9aa7ac7934" providerId="ADAL" clId="{31E5F078-F850-444F-B2BE-617BDFDD2558}" dt="2025-02-17T13:37:50.849" v="703" actId="1076"/>
          <ac:picMkLst>
            <pc:docMk/>
            <pc:sldMk cId="4280426378" sldId="291"/>
            <ac:picMk id="7" creationId="{83FFA9F8-8A72-3F81-658A-4AD64DC36857}"/>
          </ac:picMkLst>
        </pc:picChg>
      </pc:sldChg>
      <pc:sldChg chg="modSp mod ord">
        <pc:chgData name="Wisse-Brands, Michelle" userId="aad6a120-7d3f-42e1-9a00-2b9aa7ac7934" providerId="ADAL" clId="{31E5F078-F850-444F-B2BE-617BDFDD2558}" dt="2025-02-17T12:14:04.993" v="183"/>
        <pc:sldMkLst>
          <pc:docMk/>
          <pc:sldMk cId="1301646992" sldId="292"/>
        </pc:sldMkLst>
        <pc:spChg chg="mod">
          <ac:chgData name="Wisse-Brands, Michelle" userId="aad6a120-7d3f-42e1-9a00-2b9aa7ac7934" providerId="ADAL" clId="{31E5F078-F850-444F-B2BE-617BDFDD2558}" dt="2025-02-17T09:10:35.982" v="8" actId="20577"/>
          <ac:spMkLst>
            <pc:docMk/>
            <pc:sldMk cId="1301646992" sldId="292"/>
            <ac:spMk id="2" creationId="{EBB2D161-B07E-9046-4A83-C04E593114DE}"/>
          </ac:spMkLst>
        </pc:spChg>
      </pc:sldChg>
      <pc:sldChg chg="modSp mod ord">
        <pc:chgData name="Wisse-Brands, Michelle" userId="aad6a120-7d3f-42e1-9a00-2b9aa7ac7934" providerId="ADAL" clId="{31E5F078-F850-444F-B2BE-617BDFDD2558}" dt="2025-02-17T13:32:21.547" v="698" actId="20577"/>
        <pc:sldMkLst>
          <pc:docMk/>
          <pc:sldMk cId="3326229398" sldId="293"/>
        </pc:sldMkLst>
        <pc:spChg chg="mod">
          <ac:chgData name="Wisse-Brands, Michelle" userId="aad6a120-7d3f-42e1-9a00-2b9aa7ac7934" providerId="ADAL" clId="{31E5F078-F850-444F-B2BE-617BDFDD2558}" dt="2025-02-17T13:32:11.767" v="685" actId="6549"/>
          <ac:spMkLst>
            <pc:docMk/>
            <pc:sldMk cId="3326229398" sldId="293"/>
            <ac:spMk id="2" creationId="{4E439933-99C6-23D1-9DA7-716C243E939D}"/>
          </ac:spMkLst>
        </pc:spChg>
        <pc:spChg chg="mod">
          <ac:chgData name="Wisse-Brands, Michelle" userId="aad6a120-7d3f-42e1-9a00-2b9aa7ac7934" providerId="ADAL" clId="{31E5F078-F850-444F-B2BE-617BDFDD2558}" dt="2025-02-17T13:32:21.547" v="698" actId="20577"/>
          <ac:spMkLst>
            <pc:docMk/>
            <pc:sldMk cId="3326229398" sldId="293"/>
            <ac:spMk id="3" creationId="{AE82C0A6-0F56-38CD-916D-8661964E1B19}"/>
          </ac:spMkLst>
        </pc:spChg>
      </pc:sldChg>
      <pc:sldChg chg="new del">
        <pc:chgData name="Wisse-Brands, Michelle" userId="aad6a120-7d3f-42e1-9a00-2b9aa7ac7934" providerId="ADAL" clId="{31E5F078-F850-444F-B2BE-617BDFDD2558}" dt="2025-02-17T12:16:12.171" v="186" actId="2696"/>
        <pc:sldMkLst>
          <pc:docMk/>
          <pc:sldMk cId="662080516" sldId="294"/>
        </pc:sldMkLst>
      </pc:sldChg>
      <pc:sldChg chg="add del">
        <pc:chgData name="Wisse-Brands, Michelle" userId="aad6a120-7d3f-42e1-9a00-2b9aa7ac7934" providerId="ADAL" clId="{31E5F078-F850-444F-B2BE-617BDFDD2558}" dt="2025-02-17T09:08:13.589" v="2" actId="2890"/>
        <pc:sldMkLst>
          <pc:docMk/>
          <pc:sldMk cId="2663860846" sldId="294"/>
        </pc:sldMkLst>
      </pc:sldChg>
      <pc:sldChg chg="new del">
        <pc:chgData name="Wisse-Brands, Michelle" userId="aad6a120-7d3f-42e1-9a00-2b9aa7ac7934" providerId="ADAL" clId="{31E5F078-F850-444F-B2BE-617BDFDD2558}" dt="2025-02-17T11:31:38.985" v="61" actId="2696"/>
        <pc:sldMkLst>
          <pc:docMk/>
          <pc:sldMk cId="2729510563" sldId="294"/>
        </pc:sldMkLst>
      </pc:sldChg>
      <pc:sldChg chg="modSp add mod">
        <pc:chgData name="Wisse-Brands, Michelle" userId="aad6a120-7d3f-42e1-9a00-2b9aa7ac7934" providerId="ADAL" clId="{31E5F078-F850-444F-B2BE-617BDFDD2558}" dt="2025-02-17T12:18:09.099" v="229" actId="1076"/>
        <pc:sldMkLst>
          <pc:docMk/>
          <pc:sldMk cId="1968095479" sldId="295"/>
        </pc:sldMkLst>
        <pc:spChg chg="mod">
          <ac:chgData name="Wisse-Brands, Michelle" userId="aad6a120-7d3f-42e1-9a00-2b9aa7ac7934" providerId="ADAL" clId="{31E5F078-F850-444F-B2BE-617BDFDD2558}" dt="2025-02-17T12:16:40.413" v="228" actId="6549"/>
          <ac:spMkLst>
            <pc:docMk/>
            <pc:sldMk cId="1968095479" sldId="295"/>
            <ac:spMk id="9" creationId="{00000000-0000-0000-0000-000000000000}"/>
          </ac:spMkLst>
        </pc:spChg>
        <pc:picChg chg="mod">
          <ac:chgData name="Wisse-Brands, Michelle" userId="aad6a120-7d3f-42e1-9a00-2b9aa7ac7934" providerId="ADAL" clId="{31E5F078-F850-444F-B2BE-617BDFDD2558}" dt="2025-02-17T12:18:09.099" v="229" actId="1076"/>
          <ac:picMkLst>
            <pc:docMk/>
            <pc:sldMk cId="1968095479" sldId="295"/>
            <ac:picMk id="1026" creationId="{399A98A3-68B7-316B-C546-8828ECA9D2D3}"/>
          </ac:picMkLst>
        </pc:picChg>
      </pc:sldChg>
      <pc:sldChg chg="new del">
        <pc:chgData name="Wisse-Brands, Michelle" userId="aad6a120-7d3f-42e1-9a00-2b9aa7ac7934" providerId="ADAL" clId="{31E5F078-F850-444F-B2BE-617BDFDD2558}" dt="2025-02-17T13:20:23.517" v="559" actId="2696"/>
        <pc:sldMkLst>
          <pc:docMk/>
          <pc:sldMk cId="1384721672" sldId="296"/>
        </pc:sldMkLst>
      </pc:sldChg>
      <pc:sldChg chg="modSp add mod">
        <pc:chgData name="Wisse-Brands, Michelle" userId="aad6a120-7d3f-42e1-9a00-2b9aa7ac7934" providerId="ADAL" clId="{31E5F078-F850-444F-B2BE-617BDFDD2558}" dt="2025-02-20T12:09:11.306" v="2173" actId="20577"/>
        <pc:sldMkLst>
          <pc:docMk/>
          <pc:sldMk cId="1837974836" sldId="297"/>
        </pc:sldMkLst>
        <pc:spChg chg="mod">
          <ac:chgData name="Wisse-Brands, Michelle" userId="aad6a120-7d3f-42e1-9a00-2b9aa7ac7934" providerId="ADAL" clId="{31E5F078-F850-444F-B2BE-617BDFDD2558}" dt="2025-02-20T12:09:11.306" v="2173" actId="20577"/>
          <ac:spMkLst>
            <pc:docMk/>
            <pc:sldMk cId="1837974836" sldId="297"/>
            <ac:spMk id="2" creationId="{42606863-4F01-E311-BCD5-4592DDF7DC29}"/>
          </ac:spMkLst>
        </pc:spChg>
        <pc:spChg chg="mod">
          <ac:chgData name="Wisse-Brands, Michelle" userId="aad6a120-7d3f-42e1-9a00-2b9aa7ac7934" providerId="ADAL" clId="{31E5F078-F850-444F-B2BE-617BDFDD2558}" dt="2025-02-20T11:59:06.975" v="1479" actId="20577"/>
          <ac:spMkLst>
            <pc:docMk/>
            <pc:sldMk cId="1837974836" sldId="297"/>
            <ac:spMk id="3" creationId="{7EC3A912-0E2A-BCBE-AA50-C11A44F71DA4}"/>
          </ac:spMkLst>
        </pc:spChg>
      </pc:sldChg>
      <pc:sldChg chg="modSp add del mod">
        <pc:chgData name="Wisse-Brands, Michelle" userId="aad6a120-7d3f-42e1-9a00-2b9aa7ac7934" providerId="ADAL" clId="{31E5F078-F850-444F-B2BE-617BDFDD2558}" dt="2025-02-20T11:56:32.832" v="1318" actId="2696"/>
        <pc:sldMkLst>
          <pc:docMk/>
          <pc:sldMk cId="2678950462" sldId="297"/>
        </pc:sldMkLst>
      </pc:sldChg>
      <pc:sldChg chg="modSp new mod">
        <pc:chgData name="Wisse-Brands, Michelle" userId="aad6a120-7d3f-42e1-9a00-2b9aa7ac7934" providerId="ADAL" clId="{31E5F078-F850-444F-B2BE-617BDFDD2558}" dt="2025-02-20T12:16:40.249" v="2313" actId="20577"/>
        <pc:sldMkLst>
          <pc:docMk/>
          <pc:sldMk cId="56068994" sldId="298"/>
        </pc:sldMkLst>
        <pc:spChg chg="mod">
          <ac:chgData name="Wisse-Brands, Michelle" userId="aad6a120-7d3f-42e1-9a00-2b9aa7ac7934" providerId="ADAL" clId="{31E5F078-F850-444F-B2BE-617BDFDD2558}" dt="2025-02-20T12:16:40.249" v="2313" actId="20577"/>
          <ac:spMkLst>
            <pc:docMk/>
            <pc:sldMk cId="56068994" sldId="298"/>
            <ac:spMk id="2" creationId="{AEF8F069-575E-9F51-9E61-0400D531530C}"/>
          </ac:spMkLst>
        </pc:spChg>
        <pc:spChg chg="mod">
          <ac:chgData name="Wisse-Brands, Michelle" userId="aad6a120-7d3f-42e1-9a00-2b9aa7ac7934" providerId="ADAL" clId="{31E5F078-F850-444F-B2BE-617BDFDD2558}" dt="2025-02-20T11:37:36.805" v="1064" actId="20577"/>
          <ac:spMkLst>
            <pc:docMk/>
            <pc:sldMk cId="56068994" sldId="298"/>
            <ac:spMk id="3" creationId="{06980407-DA6D-7F04-CC01-181E3BDED5D3}"/>
          </ac:spMkLst>
        </pc:spChg>
      </pc:sldChg>
      <pc:sldChg chg="modSp new del mod">
        <pc:chgData name="Wisse-Brands, Michelle" userId="aad6a120-7d3f-42e1-9a00-2b9aa7ac7934" providerId="ADAL" clId="{31E5F078-F850-444F-B2BE-617BDFDD2558}" dt="2025-02-20T11:59:36.617" v="1493" actId="2696"/>
        <pc:sldMkLst>
          <pc:docMk/>
          <pc:sldMk cId="829470660" sldId="299"/>
        </pc:sldMkLst>
        <pc:spChg chg="mod">
          <ac:chgData name="Wisse-Brands, Michelle" userId="aad6a120-7d3f-42e1-9a00-2b9aa7ac7934" providerId="ADAL" clId="{31E5F078-F850-444F-B2BE-617BDFDD2558}" dt="2025-02-20T11:59:31.216" v="1492" actId="20577"/>
          <ac:spMkLst>
            <pc:docMk/>
            <pc:sldMk cId="829470660" sldId="299"/>
            <ac:spMk id="3" creationId="{C4FA3A8E-802B-6382-189C-073B05549C82}"/>
          </ac:spMkLst>
        </pc:spChg>
      </pc:sldChg>
      <pc:sldChg chg="new del">
        <pc:chgData name="Wisse-Brands, Michelle" userId="aad6a120-7d3f-42e1-9a00-2b9aa7ac7934" providerId="ADAL" clId="{31E5F078-F850-444F-B2BE-617BDFDD2558}" dt="2025-02-20T12:06:32.571" v="2010" actId="2696"/>
        <pc:sldMkLst>
          <pc:docMk/>
          <pc:sldMk cId="2545365731" sldId="299"/>
        </pc:sldMkLst>
      </pc:sldChg>
      <pc:sldChg chg="modSp new del mod">
        <pc:chgData name="Wisse-Brands, Michelle" userId="aad6a120-7d3f-42e1-9a00-2b9aa7ac7934" providerId="ADAL" clId="{31E5F078-F850-444F-B2BE-617BDFDD2558}" dt="2025-02-20T12:07:51.481" v="2049" actId="2696"/>
        <pc:sldMkLst>
          <pc:docMk/>
          <pc:sldMk cId="3773010119" sldId="299"/>
        </pc:sldMkLst>
        <pc:spChg chg="mod">
          <ac:chgData name="Wisse-Brands, Michelle" userId="aad6a120-7d3f-42e1-9a00-2b9aa7ac7934" providerId="ADAL" clId="{31E5F078-F850-444F-B2BE-617BDFDD2558}" dt="2025-02-20T12:07:42.633" v="2048" actId="5793"/>
          <ac:spMkLst>
            <pc:docMk/>
            <pc:sldMk cId="3773010119" sldId="299"/>
            <ac:spMk id="2" creationId="{53C24799-AF60-CA75-A411-2C4FCFD27FB9}"/>
          </ac:spMkLst>
        </pc:spChg>
      </pc:sldChg>
      <pc:sldChg chg="modSp new del mod">
        <pc:chgData name="Wisse-Brands, Michelle" userId="aad6a120-7d3f-42e1-9a00-2b9aa7ac7934" providerId="ADAL" clId="{31E5F078-F850-444F-B2BE-617BDFDD2558}" dt="2025-02-20T11:56:51.816" v="1320" actId="2696"/>
        <pc:sldMkLst>
          <pc:docMk/>
          <pc:sldMk cId="4136975841" sldId="299"/>
        </pc:sldMkLst>
        <pc:spChg chg="mod">
          <ac:chgData name="Wisse-Brands, Michelle" userId="aad6a120-7d3f-42e1-9a00-2b9aa7ac7934" providerId="ADAL" clId="{31E5F078-F850-444F-B2BE-617BDFDD2558}" dt="2025-02-20T11:56:13.374" v="1317" actId="313"/>
          <ac:spMkLst>
            <pc:docMk/>
            <pc:sldMk cId="4136975841" sldId="299"/>
            <ac:spMk id="3" creationId="{E9CC373B-45A8-6EB4-F86C-69BA21554E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4" y="0"/>
            <a:ext cx="2971800" cy="496332"/>
          </a:xfrm>
          <a:prstGeom prst="rect">
            <a:avLst/>
          </a:prstGeom>
        </p:spPr>
        <p:txBody>
          <a:bodyPr vert="horz" lIns="91440" tIns="45720" rIns="91440" bIns="45720" rtlCol="0"/>
          <a:lstStyle>
            <a:lvl1pPr algn="r">
              <a:defRPr sz="1200"/>
            </a:lvl1pPr>
          </a:lstStyle>
          <a:p>
            <a:fld id="{7ABEDEDA-8E36-4DFB-8E4D-D1D6DB4D9F0E}" type="datetimeFigureOut">
              <a:rPr lang="nl-NL" smtClean="0"/>
              <a:t>20-2-2025</a:t>
            </a:fld>
            <a:endParaRPr lang="nl-NL"/>
          </a:p>
        </p:txBody>
      </p:sp>
      <p:sp>
        <p:nvSpPr>
          <p:cNvPr id="4" name="Tijdelijke aanduiding voor voettekst 3"/>
          <p:cNvSpPr>
            <a:spLocks noGrp="1"/>
          </p:cNvSpPr>
          <p:nvPr>
            <p:ph type="ftr" sz="quarter" idx="2"/>
          </p:nvPr>
        </p:nvSpPr>
        <p:spPr>
          <a:xfrm>
            <a:off x="0" y="9428584"/>
            <a:ext cx="2971800"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4" y="9428584"/>
            <a:ext cx="2971800" cy="496332"/>
          </a:xfrm>
          <a:prstGeom prst="rect">
            <a:avLst/>
          </a:prstGeom>
        </p:spPr>
        <p:txBody>
          <a:bodyPr vert="horz" lIns="91440" tIns="45720" rIns="91440" bIns="45720" rtlCol="0" anchor="b"/>
          <a:lstStyle>
            <a:lvl1pPr algn="r">
              <a:defRPr sz="1200"/>
            </a:lvl1pPr>
          </a:lstStyle>
          <a:p>
            <a:fld id="{8591A290-BA50-4A20-9420-36625EF70DC3}" type="slidenum">
              <a:rPr lang="nl-NL" smtClean="0"/>
              <a:t>‹nr.›</a:t>
            </a:fld>
            <a:endParaRPr lang="nl-NL"/>
          </a:p>
        </p:txBody>
      </p:sp>
    </p:spTree>
    <p:extLst>
      <p:ext uri="{BB962C8B-B14F-4D97-AF65-F5344CB8AC3E}">
        <p14:creationId xmlns:p14="http://schemas.microsoft.com/office/powerpoint/2010/main" val="109389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F7467E3D-53D2-40D8-B702-9292685B6CC8}" type="datetimeFigureOut">
              <a:rPr lang="nl-NL" smtClean="0"/>
              <a:t>20-2-2025</a:t>
            </a:fld>
            <a:endParaRPr lang="nl-NL"/>
          </a:p>
        </p:txBody>
      </p:sp>
      <p:sp>
        <p:nvSpPr>
          <p:cNvPr id="4" name="Tijdelijke aanduiding voor dia-afbeelding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71800"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4" y="9428584"/>
            <a:ext cx="2971800" cy="496332"/>
          </a:xfrm>
          <a:prstGeom prst="rect">
            <a:avLst/>
          </a:prstGeom>
        </p:spPr>
        <p:txBody>
          <a:bodyPr vert="horz" lIns="91440" tIns="45720" rIns="91440" bIns="45720" rtlCol="0" anchor="b"/>
          <a:lstStyle>
            <a:lvl1pPr algn="r">
              <a:defRPr sz="1200"/>
            </a:lvl1pPr>
          </a:lstStyle>
          <a:p>
            <a:fld id="{2BE1F4A8-050B-42C0-A480-AB8DEF94A527}" type="slidenum">
              <a:rPr lang="nl-NL" smtClean="0"/>
              <a:t>‹nr.›</a:t>
            </a:fld>
            <a:endParaRPr lang="nl-NL"/>
          </a:p>
        </p:txBody>
      </p:sp>
    </p:spTree>
    <p:extLst>
      <p:ext uri="{BB962C8B-B14F-4D97-AF65-F5344CB8AC3E}">
        <p14:creationId xmlns:p14="http://schemas.microsoft.com/office/powerpoint/2010/main" val="292811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a:t>
            </a:fld>
            <a:endParaRPr lang="nl-NL"/>
          </a:p>
        </p:txBody>
      </p:sp>
    </p:spTree>
    <p:extLst>
      <p:ext uri="{BB962C8B-B14F-4D97-AF65-F5344CB8AC3E}">
        <p14:creationId xmlns:p14="http://schemas.microsoft.com/office/powerpoint/2010/main" val="136519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een PTA staat per vak de planning van toetsen en opdrachten, de leerstof die getoetst wordt, de weging en de herkansingsregeling. De toetsen en opdrachten die op het PTA staan, tellen mee voor het schoolexamencijfer. Het wordt opgesteld volgens de richtlijnen en regels van het ministerie van Onderwijs, maar kan toch per school verschillen, omdat scholen naast de verplichten onderdelen, zelf ook nog keuzes kan maken. Pas als alle onderdelen van het PTA gemaakt en beoordeeld zijn, mag een leerling deelnemen aan het centraal examen van dat vak. </a:t>
            </a:r>
            <a:br>
              <a:rPr lang="nl-NL" dirty="0"/>
            </a:br>
            <a:r>
              <a:rPr lang="nl-NL" dirty="0"/>
              <a:t>Er zijn regels die gelden bij het maken van toetsen in de bovenbouw: aanpassingen moeten volgens de regels, niet met potlood schrijven, naam en klas op de toets enz.</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17</a:t>
            </a:fld>
            <a:endParaRPr lang="nl-NL"/>
          </a:p>
        </p:txBody>
      </p:sp>
    </p:spTree>
    <p:extLst>
      <p:ext uri="{BB962C8B-B14F-4D97-AF65-F5344CB8AC3E}">
        <p14:creationId xmlns:p14="http://schemas.microsoft.com/office/powerpoint/2010/main" val="268803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belangrijk de veilige route te volgen of, als dat door omstandigheden enige tijd niet gelukt is, er snel naar terug te keren: de cijfers van alle leerlingen in NL moeten op hetzelfde moment worden aangeleverd, om deel te nemen aan het centraal examen. </a:t>
            </a:r>
          </a:p>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18</a:t>
            </a:fld>
            <a:endParaRPr lang="nl-NL"/>
          </a:p>
        </p:txBody>
      </p:sp>
    </p:spTree>
    <p:extLst>
      <p:ext uri="{BB962C8B-B14F-4D97-AF65-F5344CB8AC3E}">
        <p14:creationId xmlns:p14="http://schemas.microsoft.com/office/powerpoint/2010/main" val="347717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19</a:t>
            </a:fld>
            <a:endParaRPr lang="nl-NL"/>
          </a:p>
        </p:txBody>
      </p:sp>
    </p:spTree>
    <p:extLst>
      <p:ext uri="{BB962C8B-B14F-4D97-AF65-F5344CB8AC3E}">
        <p14:creationId xmlns:p14="http://schemas.microsoft.com/office/powerpoint/2010/main" val="409308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20</a:t>
            </a:fld>
            <a:endParaRPr lang="nl-NL"/>
          </a:p>
        </p:txBody>
      </p:sp>
    </p:spTree>
    <p:extLst>
      <p:ext uri="{BB962C8B-B14F-4D97-AF65-F5344CB8AC3E}">
        <p14:creationId xmlns:p14="http://schemas.microsoft.com/office/powerpoint/2010/main" val="206771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het VSO zijn er verschillende uitstroommogelijkheden. Er is heel veel mogelijk. Een diploma is een begin, niet het einde.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21</a:t>
            </a:fld>
            <a:endParaRPr lang="nl-NL"/>
          </a:p>
        </p:txBody>
      </p:sp>
    </p:spTree>
    <p:extLst>
      <p:ext uri="{BB962C8B-B14F-4D97-AF65-F5344CB8AC3E}">
        <p14:creationId xmlns:p14="http://schemas.microsoft.com/office/powerpoint/2010/main" val="170438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Niveau: klimmen is fijner dan vallen: Als een leerling eind klas 2 het advies krijgt om naar het Praktijkonderwijs over te stappen, dan raad ik u aan dat te doen, of minimaal serieus te overwegen: opstromen is beter dan afstromen.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Sector: de drie sectoren zijn techniek, Z&amp;W, zakelijke dienstverlening (later meer hierover)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Keuzevakken: modules die passen bij de sector en de interesses van uw kind.</a:t>
            </a:r>
          </a:p>
          <a:p>
            <a:r>
              <a:rPr lang="nl-NL" dirty="0"/>
              <a:t>Sector: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2</a:t>
            </a:fld>
            <a:endParaRPr lang="nl-NL"/>
          </a:p>
        </p:txBody>
      </p:sp>
    </p:spTree>
    <p:extLst>
      <p:ext uri="{BB962C8B-B14F-4D97-AF65-F5344CB8AC3E}">
        <p14:creationId xmlns:p14="http://schemas.microsoft.com/office/powerpoint/2010/main" val="325255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eind klas 3 of in klas 4 blijkt dat een leerling moeite heeft met het niveau, moet een leerling in KB toch weer klas 3 doen, omdat er te veel praktijklessen gemist zijn. Bovendien is afstromen voor een leerling vaak een negatieve ervaring en moet hij/zij wéér wennen in een nieuwe klas.</a:t>
            </a:r>
          </a:p>
          <a:p>
            <a:r>
              <a:rPr lang="nl-NL" dirty="0"/>
              <a:t>Mbo niveau 4 na vmbo-</a:t>
            </a:r>
            <a:r>
              <a:rPr lang="nl-NL" dirty="0" err="1"/>
              <a:t>kb</a:t>
            </a:r>
            <a:r>
              <a:rPr lang="nl-NL" dirty="0"/>
              <a:t>, is vaak nog steeds mogelijk (afhankelijk van de opleiding).</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5</a:t>
            </a:fld>
            <a:endParaRPr lang="nl-NL"/>
          </a:p>
        </p:txBody>
      </p:sp>
    </p:spTree>
    <p:extLst>
      <p:ext uri="{BB962C8B-B14F-4D97-AF65-F5344CB8AC3E}">
        <p14:creationId xmlns:p14="http://schemas.microsoft.com/office/powerpoint/2010/main" val="128230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6</a:t>
            </a:fld>
            <a:endParaRPr lang="nl-NL"/>
          </a:p>
        </p:txBody>
      </p:sp>
    </p:spTree>
    <p:extLst>
      <p:ext uri="{BB962C8B-B14F-4D97-AF65-F5344CB8AC3E}">
        <p14:creationId xmlns:p14="http://schemas.microsoft.com/office/powerpoint/2010/main" val="360876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hebben een driejarig bovenbouwtraject. Waarom: veel aandacht voor vaardigheden, want dit is het VSO. Dit is juist voor een praktijkgerichte opleiding heel belangrijk (plannen, samenwerken, omgaan met feedback enz.)</a:t>
            </a:r>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7</a:t>
            </a:fld>
            <a:endParaRPr lang="nl-NL"/>
          </a:p>
        </p:txBody>
      </p:sp>
    </p:spTree>
    <p:extLst>
      <p:ext uri="{BB962C8B-B14F-4D97-AF65-F5344CB8AC3E}">
        <p14:creationId xmlns:p14="http://schemas.microsoft.com/office/powerpoint/2010/main" val="181002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dus belangrijk om goed te kiezen. Leerlingen groeien van succeservaringen, dus moeten we proberen te voorkomen dat leerlingen overvraagd worden omdat ze het niveau niet aankunnen.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8</a:t>
            </a:fld>
            <a:endParaRPr lang="nl-NL"/>
          </a:p>
        </p:txBody>
      </p:sp>
    </p:spTree>
    <p:extLst>
      <p:ext uri="{BB962C8B-B14F-4D97-AF65-F5344CB8AC3E}">
        <p14:creationId xmlns:p14="http://schemas.microsoft.com/office/powerpoint/2010/main" val="142985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Wij bieden één profiel aan, omdat Mariëndael een kleine school is. We hebben gekozen voor D&amp;P (Dienstverlening en producten, omdat dit het meest brede profiel is en leerlingen dus goed kunnen kiezen voor een vervolgopleiding.</a:t>
            </a:r>
          </a:p>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10</a:t>
            </a:fld>
            <a:endParaRPr lang="nl-NL"/>
          </a:p>
        </p:txBody>
      </p:sp>
    </p:spTree>
    <p:extLst>
      <p:ext uri="{BB962C8B-B14F-4D97-AF65-F5344CB8AC3E}">
        <p14:creationId xmlns:p14="http://schemas.microsoft.com/office/powerpoint/2010/main" val="198059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D&amp;P= diensten en producten. </a:t>
            </a:r>
            <a:r>
              <a:rPr lang="nl-NL" dirty="0" err="1"/>
              <a:t>Maw</a:t>
            </a:r>
            <a:r>
              <a:rPr lang="nl-NL" dirty="0"/>
              <a:t>: alles wat je maakt en doet voor een ander.</a:t>
            </a:r>
          </a:p>
          <a:p>
            <a:r>
              <a:rPr lang="nl-NL" dirty="0"/>
              <a:t>Thema’s: organiseren, presenteren/promoten/verkopen, een product maken en verbeteren, multimedia.</a:t>
            </a:r>
          </a:p>
          <a:p>
            <a:r>
              <a:rPr lang="nl-NL" dirty="0"/>
              <a:t>Schoolexamens: alle toetsen waar leerlingen vanaf klas 3 een cijfer voor krijgen.</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12</a:t>
            </a:fld>
            <a:endParaRPr lang="nl-NL"/>
          </a:p>
        </p:txBody>
      </p:sp>
    </p:spTree>
    <p:extLst>
      <p:ext uri="{BB962C8B-B14F-4D97-AF65-F5344CB8AC3E}">
        <p14:creationId xmlns:p14="http://schemas.microsoft.com/office/powerpoint/2010/main" val="143061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14</a:t>
            </a:fld>
            <a:endParaRPr lang="nl-NL"/>
          </a:p>
        </p:txBody>
      </p:sp>
    </p:spTree>
    <p:extLst>
      <p:ext uri="{BB962C8B-B14F-4D97-AF65-F5344CB8AC3E}">
        <p14:creationId xmlns:p14="http://schemas.microsoft.com/office/powerpoint/2010/main" val="190794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Titel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8880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112400" y="1051200"/>
            <a:ext cx="6912000" cy="1296000"/>
          </a:xfrm>
          <a:prstGeom prst="rect">
            <a:avLst/>
          </a:prstGeom>
        </p:spPr>
        <p:txBody>
          <a:bodyPr lIns="0" tIns="0" rIns="0" bIns="0" anchor="t" anchorCtr="0"/>
          <a:lstStyle>
            <a:lvl1pPr>
              <a:lnSpc>
                <a:spcPct val="109000"/>
              </a:lnSpc>
              <a:defRPr>
                <a:solidFill>
                  <a:srgbClr val="FFFFFF"/>
                </a:solidFill>
              </a:defRPr>
            </a:lvl1pPr>
          </a:lstStyle>
          <a:p>
            <a:endParaRPr lang="nl-NL" dirty="0"/>
          </a:p>
        </p:txBody>
      </p:sp>
      <p:sp>
        <p:nvSpPr>
          <p:cNvPr id="3"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7"/>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374172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eldia smal">
    <p:bg>
      <p:bgPr>
        <a:solidFill>
          <a:schemeClr val="bg1">
            <a:alpha val="2000"/>
          </a:schemeClr>
        </a:solidFill>
        <a:effectLst/>
      </p:bgPr>
    </p:bg>
    <p:spTree>
      <p:nvGrpSpPr>
        <p:cNvPr id="1" name=""/>
        <p:cNvGrpSpPr/>
        <p:nvPr/>
      </p:nvGrpSpPr>
      <p:grpSpPr>
        <a:xfrm>
          <a:off x="0" y="0"/>
          <a:ext cx="0" cy="0"/>
          <a:chOff x="0" y="0"/>
          <a:chExt cx="0" cy="0"/>
        </a:xfrm>
      </p:grpSpPr>
      <p:sp>
        <p:nvSpPr>
          <p:cNvPr id="13" name="Afgeronde rechthoek 3"/>
          <p:cNvSpPr/>
          <p:nvPr userDrawn="1">
            <p:custDataLst>
              <p:tags r:id="rId1"/>
            </p:custDataLst>
          </p:nvPr>
        </p:nvSpPr>
        <p:spPr>
          <a:xfrm>
            <a:off x="683568" y="684000"/>
            <a:ext cx="7776000" cy="38880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p:cNvSpPr>
            <a:spLocks noGrp="1"/>
          </p:cNvSpPr>
          <p:nvPr>
            <p:ph type="ctrTitle"/>
          </p:nvPr>
        </p:nvSpPr>
        <p:spPr>
          <a:xfrm>
            <a:off x="1112283"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15" name="Ondertitel 2"/>
          <p:cNvSpPr>
            <a:spLocks noGrp="1"/>
          </p:cNvSpPr>
          <p:nvPr>
            <p:ph type="subTitle" idx="1"/>
          </p:nvPr>
        </p:nvSpPr>
        <p:spPr>
          <a:xfrm>
            <a:off x="5004000" y="1080000"/>
            <a:ext cx="3024384" cy="1700928"/>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2" name="Rechthoek 1"/>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7498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ekstdia">
    <p:spTree>
      <p:nvGrpSpPr>
        <p:cNvPr id="1" name=""/>
        <p:cNvGrpSpPr/>
        <p:nvPr/>
      </p:nvGrpSpPr>
      <p:grpSpPr>
        <a:xfrm>
          <a:off x="0" y="0"/>
          <a:ext cx="0" cy="0"/>
          <a:chOff x="0" y="0"/>
          <a:chExt cx="0" cy="0"/>
        </a:xfrm>
      </p:grpSpPr>
      <p:sp>
        <p:nvSpPr>
          <p:cNvPr id="2" name="Rechthoek 1"/>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7772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p:txBody>
          <a:bodyPr/>
          <a:lstStyle/>
          <a:p>
            <a:r>
              <a:rPr lang="nl-NL"/>
              <a:t>Klik om de stijl te bewerken</a:t>
            </a:r>
          </a:p>
        </p:txBody>
      </p:sp>
      <p:sp>
        <p:nvSpPr>
          <p:cNvPr id="7" name="Tijdelijke aanduiding voor dianummer 6"/>
          <p:cNvSpPr>
            <a:spLocks noGrp="1"/>
          </p:cNvSpPr>
          <p:nvPr>
            <p:ph type="sldNum" sz="quarter" idx="14"/>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82589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 Tekst met afbeelding">
    <p:spTree>
      <p:nvGrpSpPr>
        <p:cNvPr id="1" name=""/>
        <p:cNvGrpSpPr/>
        <p:nvPr/>
      </p:nvGrpSpPr>
      <p:grpSpPr>
        <a:xfrm>
          <a:off x="0" y="0"/>
          <a:ext cx="0" cy="0"/>
          <a:chOff x="0" y="0"/>
          <a:chExt cx="0" cy="0"/>
        </a:xfrm>
      </p:grpSpPr>
      <p:sp>
        <p:nvSpPr>
          <p:cNvPr id="7" name="Rechthoek 6"/>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5144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afbeelding 9"/>
          <p:cNvSpPr>
            <a:spLocks noGrp="1"/>
          </p:cNvSpPr>
          <p:nvPr>
            <p:ph type="pic" sz="quarter" idx="14"/>
          </p:nvPr>
        </p:nvSpPr>
        <p:spPr>
          <a:xfrm>
            <a:off x="5859344" y="1842128"/>
            <a:ext cx="2592000" cy="4325576"/>
          </a:xfrm>
        </p:spPr>
        <p:txBody>
          <a:bodyPr/>
          <a:lstStyle/>
          <a:p>
            <a:endParaRPr lang="nl-NL"/>
          </a:p>
        </p:txBody>
      </p:sp>
      <p:sp>
        <p:nvSpPr>
          <p:cNvPr id="11" name="Titel 10"/>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6"/>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232919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 Afbeelding">
    <p:spTree>
      <p:nvGrpSpPr>
        <p:cNvPr id="1" name=""/>
        <p:cNvGrpSpPr/>
        <p:nvPr/>
      </p:nvGrpSpPr>
      <p:grpSpPr>
        <a:xfrm>
          <a:off x="0" y="0"/>
          <a:ext cx="0" cy="0"/>
          <a:chOff x="0" y="0"/>
          <a:chExt cx="0" cy="0"/>
        </a:xfrm>
      </p:grpSpPr>
      <p:sp>
        <p:nvSpPr>
          <p:cNvPr id="6" name="Rechthoek 5"/>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p:cNvSpPr>
            <a:spLocks noGrp="1"/>
          </p:cNvSpPr>
          <p:nvPr>
            <p:ph type="pic" sz="quarter" idx="13"/>
          </p:nvPr>
        </p:nvSpPr>
        <p:spPr>
          <a:xfrm>
            <a:off x="687600" y="1844824"/>
            <a:ext cx="7772400" cy="4325576"/>
          </a:xfrm>
        </p:spPr>
        <p:txBody>
          <a:bodyPr/>
          <a:lstStyle/>
          <a:p>
            <a:endParaRPr lang="nl-NL"/>
          </a:p>
        </p:txBody>
      </p:sp>
      <p:sp>
        <p:nvSpPr>
          <p:cNvPr id="7" name="Titel 6"/>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5"/>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417187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 Pauze/slot dia smal">
    <p:spTree>
      <p:nvGrpSpPr>
        <p:cNvPr id="1" name=""/>
        <p:cNvGrpSpPr/>
        <p:nvPr/>
      </p:nvGrpSpPr>
      <p:grpSpPr>
        <a:xfrm>
          <a:off x="0" y="0"/>
          <a:ext cx="0" cy="0"/>
          <a:chOff x="0" y="0"/>
          <a:chExt cx="0" cy="0"/>
        </a:xfrm>
      </p:grpSpPr>
      <p:sp>
        <p:nvSpPr>
          <p:cNvPr id="15" name="Afgeronde rechthoek 3"/>
          <p:cNvSpPr/>
          <p:nvPr userDrawn="1">
            <p:custDataLst>
              <p:tags r:id="rId1"/>
            </p:custDataLst>
          </p:nvPr>
        </p:nvSpPr>
        <p:spPr>
          <a:xfrm>
            <a:off x="683568" y="684000"/>
            <a:ext cx="7776000" cy="39096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a:spLocks noGrp="1"/>
          </p:cNvSpPr>
          <p:nvPr>
            <p:ph type="ctrTitle"/>
          </p:nvPr>
        </p:nvSpPr>
        <p:spPr>
          <a:xfrm>
            <a:off x="1116000"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8" name="Ondertitel 2"/>
          <p:cNvSpPr>
            <a:spLocks noGrp="1"/>
          </p:cNvSpPr>
          <p:nvPr>
            <p:ph type="subTitle" idx="1"/>
          </p:nvPr>
        </p:nvSpPr>
        <p:spPr>
          <a:xfrm>
            <a:off x="5004000" y="1080000"/>
            <a:ext cx="3024384" cy="3132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13608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Pauze/slot 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9096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112400" y="1051200"/>
            <a:ext cx="6912000" cy="1296000"/>
          </a:xfrm>
          <a:prstGeom prst="rect">
            <a:avLst/>
          </a:prstGeom>
        </p:spPr>
        <p:txBody>
          <a:bodyPr lIns="0" tIns="0" rIns="0" bIns="0" anchor="t" anchorCtr="0"/>
          <a:lstStyle>
            <a:lvl1pPr>
              <a:lnSpc>
                <a:spcPct val="109000"/>
              </a:lnSpc>
              <a:defRPr/>
            </a:lvl1pPr>
          </a:lstStyle>
          <a:p>
            <a:r>
              <a:rPr lang="nl-NL" dirty="0"/>
              <a:t>Klik om de stijl te bewerken</a:t>
            </a:r>
          </a:p>
        </p:txBody>
      </p:sp>
      <p:sp>
        <p:nvSpPr>
          <p:cNvPr id="4"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5" name="Rechthoek 4"/>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6581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custDataLst>
              <p:tags r:id="rId9"/>
            </p:custDataLst>
          </p:nvPr>
        </p:nvSpPr>
        <p:spPr>
          <a:xfrm>
            <a:off x="579600" y="1749600"/>
            <a:ext cx="7772400" cy="43956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ext Box 23"/>
          <p:cNvSpPr txBox="1">
            <a:spLocks noChangeArrowheads="1"/>
          </p:cNvSpPr>
          <p:nvPr>
            <p:custDataLst>
              <p:tags r:id="rId10"/>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a:solidFill>
                  <a:srgbClr val="BAA879"/>
                </a:solidFill>
              </a:rPr>
              <a:t>Mariëndael</a:t>
            </a:r>
            <a:endParaRPr lang="nl-NL" sz="900" b="1" dirty="0">
              <a:solidFill>
                <a:srgbClr val="BAA879"/>
              </a:solidFill>
            </a:endParaRPr>
          </a:p>
        </p:txBody>
      </p:sp>
      <p:sp>
        <p:nvSpPr>
          <p:cNvPr id="4" name="Tijdelijke aanduiding voor voettekst 3"/>
          <p:cNvSpPr>
            <a:spLocks noGrp="1"/>
          </p:cNvSpPr>
          <p:nvPr>
            <p:ph type="ftr" sz="quarter" idx="3"/>
            <p:custDataLst>
              <p:tags r:id="rId11"/>
            </p:custDataLst>
          </p:nvPr>
        </p:nvSpPr>
        <p:spPr>
          <a:xfrm>
            <a:off x="986400" y="6446232"/>
            <a:ext cx="7347600" cy="180000"/>
          </a:xfrm>
          <a:prstGeom prst="rect">
            <a:avLst/>
          </a:prstGeom>
        </p:spPr>
        <p:txBody>
          <a:bodyPr vert="horz" lIns="91440" tIns="45720" rIns="91440" bIns="45720" rtlCol="0" anchor="ctr"/>
          <a:lstStyle>
            <a:lvl1pPr algn="l">
              <a:defRPr sz="900">
                <a:solidFill>
                  <a:srgbClr val="BAA879"/>
                </a:solidFill>
                <a:latin typeface="Verdana" pitchFamily="34" charset="0"/>
                <a:ea typeface="Verdana" pitchFamily="34" charset="0"/>
                <a:cs typeface="Verdana" pitchFamily="34" charset="0"/>
              </a:defRPr>
            </a:lvl1pPr>
          </a:lstStyle>
          <a:p>
            <a:r>
              <a:rPr lang="nl-NL"/>
              <a:t>Arbeid/vmbo (bb/kb) bovenbouw</a:t>
            </a:r>
            <a:endParaRPr lang="nl-NL" dirty="0"/>
          </a:p>
        </p:txBody>
      </p:sp>
      <p:sp>
        <p:nvSpPr>
          <p:cNvPr id="5" name="Tijdelijke aanduiding voor dianummer 4"/>
          <p:cNvSpPr>
            <a:spLocks noGrp="1"/>
          </p:cNvSpPr>
          <p:nvPr>
            <p:ph type="sldNum" sz="quarter" idx="4"/>
            <p:custDataLst>
              <p:tags r:id="rId12"/>
            </p:custDataLst>
          </p:nvPr>
        </p:nvSpPr>
        <p:spPr>
          <a:xfrm>
            <a:off x="611560" y="6447600"/>
            <a:ext cx="356008" cy="180000"/>
          </a:xfrm>
          <a:prstGeom prst="rect">
            <a:avLst/>
          </a:prstGeom>
        </p:spPr>
        <p:txBody>
          <a:bodyPr vert="horz" lIns="91440" tIns="45720" rIns="91440" bIns="45720" rtlCol="0" anchor="ctr"/>
          <a:lstStyle>
            <a:lvl1pPr>
              <a:defRPr lang="nl-NL" sz="900" smtClean="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13"/>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E0007F"/>
          </a:solidFill>
        </p:spPr>
        <p:txBody>
          <a:bodyPr vert="horz" lIns="342000" tIns="72000" rIns="252000" bIns="45720" rtlCol="0" anchor="ctr">
            <a:normAutofit/>
          </a:bodyPr>
          <a:lstStyle/>
          <a:p>
            <a:r>
              <a:rPr lang="nl-NL" dirty="0"/>
              <a:t>Klik om de stijl te bewerken</a:t>
            </a:r>
          </a:p>
        </p:txBody>
      </p:sp>
      <p:pic>
        <p:nvPicPr>
          <p:cNvPr id="2" name="Afbeelding 1"/>
          <p:cNvPicPr>
            <a:picLocks/>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685800" y="5207000"/>
            <a:ext cx="3196597" cy="1246635"/>
          </a:xfrm>
          <a:prstGeom prst="rect">
            <a:avLst/>
          </a:prstGeom>
        </p:spPr>
      </p:pic>
    </p:spTree>
    <p:extLst>
      <p:ext uri="{BB962C8B-B14F-4D97-AF65-F5344CB8AC3E}">
        <p14:creationId xmlns:p14="http://schemas.microsoft.com/office/powerpoint/2010/main" val="395413775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60" r:id="rId6"/>
    <p:sldLayoutId id="2147483662" r:id="rId7"/>
  </p:sldLayoutIdLst>
  <p:hf hdr="0" ftr="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E0007F"/>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E0007F"/>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16"/>
        </a:buBlip>
        <a:defRPr sz="1800" kern="1200">
          <a:solidFill>
            <a:srgbClr val="E0007F"/>
          </a:solidFill>
          <a:latin typeface="Verdana" pitchFamily="34" charset="0"/>
          <a:ea typeface="Verdana" pitchFamily="34" charset="0"/>
          <a:cs typeface="Verdana" pitchFamily="34" charset="0"/>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E0007F"/>
          </a:solidFill>
          <a:latin typeface="Verdana" pitchFamily="34" charset="0"/>
          <a:ea typeface="Verdana" pitchFamily="34" charset="0"/>
          <a:cs typeface="Verdana" pitchFamily="34" charset="0"/>
        </a:defRPr>
      </a:lvl4pPr>
      <a:lvl5pPr marL="450000" indent="-144000" algn="l" defTabSz="914400" rtl="0" eaLnBrk="1" latinLnBrk="0" hangingPunct="1">
        <a:lnSpc>
          <a:spcPts val="2300"/>
        </a:lnSpc>
        <a:spcBef>
          <a:spcPts val="0"/>
        </a:spcBef>
        <a:buSzPct val="120000"/>
        <a:buFont typeface="Arial" pitchFamily="34" charset="0"/>
        <a:buChar char="-"/>
        <a:defRPr sz="1600" kern="1200">
          <a:solidFill>
            <a:srgbClr val="E0007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1.xml"/><Relationship Id="rId7" Type="http://schemas.openxmlformats.org/officeDocument/2006/relationships/notesSlide" Target="../notesSlides/notesSlide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3.xml"/><Relationship Id="rId5" Type="http://schemas.openxmlformats.org/officeDocument/2006/relationships/tags" Target="../tags/tag23.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5.jpeg"/><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custDataLst>
              <p:tags r:id="rId2"/>
            </p:custDataLst>
          </p:nvPr>
        </p:nvSpPr>
        <p:spPr>
          <a:xfrm>
            <a:off x="1036638" y="3455988"/>
            <a:ext cx="5399088" cy="439479"/>
          </a:xfrm>
          <a:prstGeom prst="rect">
            <a:avLst/>
          </a:prstGeom>
          <a:noFill/>
        </p:spPr>
        <p:txBody>
          <a:bodyPr vert="horz" rtlCol="0">
            <a:spAutoFit/>
          </a:bodyPr>
          <a:lstStyle/>
          <a:p>
            <a:pPr>
              <a:lnSpc>
                <a:spcPct val="94000"/>
              </a:lnSpc>
              <a:spcBef>
                <a:spcPct val="0"/>
              </a:spcBef>
              <a:spcAft>
                <a:spcPct val="0"/>
              </a:spcAft>
            </a:pPr>
            <a:r>
              <a:rPr lang="nl-NL" sz="1200" b="1" dirty="0">
                <a:solidFill>
                  <a:srgbClr val="FFFFFF"/>
                </a:solidFill>
                <a:latin typeface="Verdana"/>
              </a:rPr>
              <a:t>Michelle Wisse</a:t>
            </a:r>
          </a:p>
          <a:p>
            <a:pPr>
              <a:lnSpc>
                <a:spcPct val="94000"/>
              </a:lnSpc>
              <a:spcBef>
                <a:spcPct val="0"/>
              </a:spcBef>
              <a:spcAft>
                <a:spcPct val="0"/>
              </a:spcAft>
            </a:pPr>
            <a:endParaRPr lang="nl-NL" sz="1200" b="1" dirty="0">
              <a:solidFill>
                <a:srgbClr val="FFFFFF"/>
              </a:solidFill>
              <a:latin typeface="Verdana"/>
            </a:endParaRPr>
          </a:p>
        </p:txBody>
      </p:sp>
      <p:sp>
        <p:nvSpPr>
          <p:cNvPr id="2" name="Titel 1"/>
          <p:cNvSpPr>
            <a:spLocks noGrp="1"/>
          </p:cNvSpPr>
          <p:nvPr>
            <p:ph type="ctrTitle"/>
            <p:custDataLst>
              <p:tags r:id="rId3"/>
            </p:custDataLst>
          </p:nvPr>
        </p:nvSpPr>
        <p:spPr/>
        <p:txBody>
          <a:bodyPr/>
          <a:lstStyle/>
          <a:p>
            <a:r>
              <a:rPr lang="nl-NL" dirty="0"/>
              <a:t>vmbo (</a:t>
            </a:r>
            <a:r>
              <a:rPr lang="nl-NL" dirty="0" err="1"/>
              <a:t>bb</a:t>
            </a:r>
            <a:r>
              <a:rPr lang="nl-NL" dirty="0"/>
              <a:t>/</a:t>
            </a:r>
            <a:r>
              <a:rPr lang="nl-NL" dirty="0" err="1"/>
              <a:t>kb</a:t>
            </a:r>
            <a:r>
              <a:rPr lang="nl-NL" dirty="0"/>
              <a:t>) bovenbouw</a:t>
            </a:r>
          </a:p>
        </p:txBody>
      </p:sp>
      <p:sp>
        <p:nvSpPr>
          <p:cNvPr id="3" name="Ondertitel 2"/>
          <p:cNvSpPr>
            <a:spLocks noGrp="1"/>
          </p:cNvSpPr>
          <p:nvPr>
            <p:ph type="subTitle" idx="1"/>
            <p:custDataLst>
              <p:tags r:id="rId4"/>
            </p:custDataLst>
          </p:nvPr>
        </p:nvSpPr>
        <p:spPr/>
        <p:txBody>
          <a:bodyPr/>
          <a:lstStyle/>
          <a:p>
            <a:r>
              <a:rPr lang="nl-NL" dirty="0"/>
              <a:t>Voorlichting</a:t>
            </a:r>
          </a:p>
          <a:p>
            <a:r>
              <a:rPr lang="nl-NL" dirty="0"/>
              <a:t>februari 2025</a:t>
            </a:r>
          </a:p>
        </p:txBody>
      </p:sp>
    </p:spTree>
    <p:custDataLst>
      <p:tags r:id="rId1"/>
    </p:custDataLst>
    <p:extLst>
      <p:ext uri="{BB962C8B-B14F-4D97-AF65-F5344CB8AC3E}">
        <p14:creationId xmlns:p14="http://schemas.microsoft.com/office/powerpoint/2010/main" val="6529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89412" y="1916832"/>
            <a:ext cx="7772400" cy="3744416"/>
          </a:xfrm>
        </p:spPr>
        <p:txBody>
          <a:bodyPr vert="horz" lIns="91440" tIns="45720" rIns="91440" bIns="45720" rtlCol="0" anchor="t">
            <a:normAutofit/>
          </a:bodyPr>
          <a:lstStyle/>
          <a:p>
            <a:r>
              <a:rPr lang="nl-NL" sz="2300" b="0" dirty="0">
                <a:latin typeface="Verdana"/>
                <a:ea typeface="Verdana"/>
              </a:rPr>
              <a:t>Wij bieden één </a:t>
            </a:r>
            <a:r>
              <a:rPr lang="nl-NL" sz="2300" b="0" u="sng" dirty="0">
                <a:latin typeface="Verdana"/>
                <a:ea typeface="Verdana"/>
              </a:rPr>
              <a:t>profiel</a:t>
            </a:r>
            <a:r>
              <a:rPr lang="nl-NL" sz="2300" b="0" dirty="0">
                <a:latin typeface="Verdana"/>
                <a:ea typeface="Verdana"/>
              </a:rPr>
              <a:t> aan:</a:t>
            </a:r>
          </a:p>
          <a:p>
            <a:endParaRPr lang="nl-NL" sz="2300" dirty="0">
              <a:latin typeface="Verdana"/>
              <a:ea typeface="Verdana"/>
            </a:endParaRPr>
          </a:p>
          <a:p>
            <a:r>
              <a:rPr lang="nl-NL" sz="2300" dirty="0">
                <a:latin typeface="Verdana"/>
                <a:ea typeface="Verdana"/>
              </a:rPr>
              <a:t>Dienstverlening en Producten (D&amp;P)</a:t>
            </a:r>
          </a:p>
          <a:p>
            <a:endParaRPr lang="nl-NL" sz="2300" dirty="0">
              <a:latin typeface="Verdana"/>
              <a:ea typeface="Verdana"/>
            </a:endParaRPr>
          </a:p>
          <a:p>
            <a:endParaRPr lang="nl-NL" sz="2300" b="0" dirty="0">
              <a:latin typeface="Verdana"/>
              <a:ea typeface="Verdana"/>
            </a:endParaRPr>
          </a:p>
          <a:p>
            <a:r>
              <a:rPr lang="nl-NL" sz="2300" b="0" dirty="0">
                <a:latin typeface="Verdana"/>
                <a:ea typeface="Verdana"/>
              </a:rPr>
              <a:t>Dat bestaat uit een:</a:t>
            </a:r>
            <a:endParaRPr lang="nl-NL" sz="2300" b="0" dirty="0"/>
          </a:p>
          <a:p>
            <a:endParaRPr lang="nl-NL" sz="2300" dirty="0"/>
          </a:p>
          <a:p>
            <a:pPr>
              <a:buNone/>
            </a:pPr>
            <a:r>
              <a:rPr lang="nl-NL" sz="2300" dirty="0"/>
              <a:t>- Algemeen deel</a:t>
            </a:r>
          </a:p>
          <a:p>
            <a:pPr>
              <a:buNone/>
            </a:pPr>
            <a:endParaRPr lang="nl-NL" sz="2300" dirty="0"/>
          </a:p>
          <a:p>
            <a:r>
              <a:rPr lang="nl-NL" sz="2300" dirty="0"/>
              <a:t>- </a:t>
            </a:r>
            <a:r>
              <a:rPr lang="nl-NL" sz="2300" dirty="0" err="1"/>
              <a:t>Profielgebonden</a:t>
            </a:r>
            <a:r>
              <a:rPr lang="nl-NL" sz="2300" dirty="0"/>
              <a:t> deel D&amp;P</a:t>
            </a:r>
          </a:p>
          <a:p>
            <a:endParaRPr lang="nl-NL" dirty="0"/>
          </a:p>
        </p:txBody>
      </p:sp>
      <p:sp>
        <p:nvSpPr>
          <p:cNvPr id="3" name="Titel 2"/>
          <p:cNvSpPr>
            <a:spLocks noGrp="1"/>
          </p:cNvSpPr>
          <p:nvPr>
            <p:ph type="title"/>
          </p:nvPr>
        </p:nvSpPr>
        <p:spPr/>
        <p:txBody>
          <a:bodyPr/>
          <a:lstStyle/>
          <a:p>
            <a:r>
              <a:rPr lang="nl-NL" dirty="0"/>
              <a:t>Inhoud onderwijsprogramma	</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10</a:t>
            </a:fld>
            <a:endParaRPr lang="nl-NL" dirty="0"/>
          </a:p>
        </p:txBody>
      </p:sp>
    </p:spTree>
    <p:extLst>
      <p:ext uri="{BB962C8B-B14F-4D97-AF65-F5344CB8AC3E}">
        <p14:creationId xmlns:p14="http://schemas.microsoft.com/office/powerpoint/2010/main" val="129250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7772400" cy="4631728"/>
          </a:xfrm>
        </p:spPr>
        <p:txBody>
          <a:bodyPr>
            <a:normAutofit/>
          </a:bodyPr>
          <a:lstStyle/>
          <a:p>
            <a:r>
              <a:rPr lang="nl-NL" sz="2000" dirty="0"/>
              <a:t>Voor alle leerlingen:</a:t>
            </a:r>
          </a:p>
          <a:p>
            <a:endParaRPr lang="nl-NL" sz="2000" dirty="0"/>
          </a:p>
          <a:p>
            <a:pPr lvl="1"/>
            <a:r>
              <a:rPr lang="nl-NL" sz="2000" b="0" dirty="0"/>
              <a:t>Nederlands</a:t>
            </a:r>
          </a:p>
          <a:p>
            <a:pPr lvl="1"/>
            <a:r>
              <a:rPr lang="nl-NL" sz="2000" b="0" dirty="0"/>
              <a:t>Engels</a:t>
            </a:r>
          </a:p>
          <a:p>
            <a:pPr lvl="1"/>
            <a:r>
              <a:rPr lang="nl-NL" sz="2000" b="0" dirty="0"/>
              <a:t>Rekenen</a:t>
            </a:r>
          </a:p>
          <a:p>
            <a:pPr lvl="1"/>
            <a:r>
              <a:rPr lang="nl-NL" sz="2000" b="0" dirty="0"/>
              <a:t>Kunstvak 1*</a:t>
            </a:r>
          </a:p>
          <a:p>
            <a:pPr lvl="1"/>
            <a:r>
              <a:rPr lang="nl-NL" sz="2000" b="0" dirty="0"/>
              <a:t>Maatschappijleer 1*</a:t>
            </a:r>
          </a:p>
          <a:p>
            <a:pPr lvl="1"/>
            <a:r>
              <a:rPr lang="nl-NL" sz="2000" b="0" dirty="0"/>
              <a:t>Bewegingsonderwijs (BWO)*</a:t>
            </a:r>
          </a:p>
          <a:p>
            <a:pPr lvl="1"/>
            <a:r>
              <a:rPr lang="nl-NL" sz="2000" b="0" dirty="0"/>
              <a:t>Loopbaan oriëntatie en begeleiding (LOB)</a:t>
            </a:r>
            <a:r>
              <a:rPr lang="nl-NL" sz="2000" b="0" baseline="30000" dirty="0"/>
              <a:t>*</a:t>
            </a:r>
          </a:p>
          <a:p>
            <a:pPr lvl="1"/>
            <a:endParaRPr lang="nl-NL" sz="2000" b="0" baseline="30000" dirty="0"/>
          </a:p>
          <a:p>
            <a:pPr lvl="1"/>
            <a:endParaRPr lang="nl-NL" sz="2000" b="0" baseline="30000" dirty="0"/>
          </a:p>
          <a:p>
            <a:pPr marL="18000" lvl="1" indent="0">
              <a:buNone/>
            </a:pPr>
            <a:endParaRPr lang="nl-NL" sz="2000" b="0" baseline="30000" dirty="0"/>
          </a:p>
          <a:p>
            <a:pPr marL="18000" lvl="1" indent="0">
              <a:buNone/>
            </a:pPr>
            <a:r>
              <a:rPr lang="nl-NL" sz="1400" b="0" dirty="0"/>
              <a:t>* Deze vakken worden afgerond met alleen een schoolexamencijfer, niet met </a:t>
            </a:r>
            <a:r>
              <a:rPr lang="nl-NL" sz="1400" b="0"/>
              <a:t>een </a:t>
            </a:r>
            <a:br>
              <a:rPr lang="nl-NL" sz="1400" b="0"/>
            </a:br>
            <a:r>
              <a:rPr lang="nl-NL" sz="1400" b="0"/>
              <a:t>   centraal </a:t>
            </a:r>
            <a:r>
              <a:rPr lang="nl-NL" sz="1400" b="0" dirty="0"/>
              <a:t>examen.</a:t>
            </a:r>
          </a:p>
          <a:p>
            <a:pPr marL="18000" lvl="1" indent="0">
              <a:buNone/>
            </a:pPr>
            <a:endParaRPr lang="nl-NL" dirty="0"/>
          </a:p>
          <a:p>
            <a:pPr lvl="1">
              <a:buFont typeface="Arial" panose="020B0604020202020204" pitchFamily="34" charset="0"/>
              <a:buChar char="•"/>
            </a:pPr>
            <a:endParaRPr lang="nl-NL" dirty="0"/>
          </a:p>
        </p:txBody>
      </p:sp>
      <p:sp>
        <p:nvSpPr>
          <p:cNvPr id="3" name="Titel 2"/>
          <p:cNvSpPr>
            <a:spLocks noGrp="1"/>
          </p:cNvSpPr>
          <p:nvPr>
            <p:ph type="title"/>
          </p:nvPr>
        </p:nvSpPr>
        <p:spPr/>
        <p:txBody>
          <a:bodyPr/>
          <a:lstStyle/>
          <a:p>
            <a:r>
              <a:rPr lang="nl-NL" dirty="0"/>
              <a:t>Algemene Programma</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11</a:t>
            </a:fld>
            <a:endParaRPr lang="nl-NL"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594" y="1556792"/>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22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395536" y="1628800"/>
            <a:ext cx="8424936" cy="5112568"/>
          </a:xfrm>
        </p:spPr>
        <p:txBody>
          <a:bodyPr>
            <a:normAutofit/>
          </a:bodyPr>
          <a:lstStyle/>
          <a:p>
            <a:r>
              <a:rPr lang="nl-NL" sz="2000" dirty="0"/>
              <a:t>Profielvak D&amp;P </a:t>
            </a:r>
          </a:p>
          <a:p>
            <a:endParaRPr lang="nl-NL" sz="2000" dirty="0"/>
          </a:p>
          <a:p>
            <a:pPr>
              <a:buNone/>
            </a:pPr>
            <a:r>
              <a:rPr lang="nl-NL" sz="2000" b="0" dirty="0"/>
              <a:t>- Dit is een verplicht vak</a:t>
            </a:r>
          </a:p>
          <a:p>
            <a:pPr>
              <a:buNone/>
            </a:pPr>
            <a:r>
              <a:rPr lang="nl-NL" sz="2000" b="0" dirty="0"/>
              <a:t>- Wordt aangeboden in thema’s: het leren van vaardigheden </a:t>
            </a:r>
            <a:br>
              <a:rPr lang="nl-NL" sz="2000" b="0" dirty="0"/>
            </a:br>
            <a:r>
              <a:rPr lang="nl-NL" sz="2000" b="0" dirty="0"/>
              <a:t>   zoals presenteren, organiseren, multimediaal product </a:t>
            </a:r>
            <a:br>
              <a:rPr lang="nl-NL" sz="2000" b="0" dirty="0"/>
            </a:br>
            <a:r>
              <a:rPr lang="nl-NL" sz="2000" b="0" dirty="0"/>
              <a:t>   maken, verkopen, product verbeteren, promoten</a:t>
            </a:r>
          </a:p>
          <a:p>
            <a:pPr>
              <a:buNone/>
            </a:pPr>
            <a:r>
              <a:rPr lang="nl-NL" sz="2000" b="0" dirty="0"/>
              <a:t>- Schoolexamen + Centraal examen </a:t>
            </a:r>
            <a:r>
              <a:rPr lang="nl-NL" sz="2000" b="0" dirty="0">
                <a:sym typeface="Wingdings" panose="05000000000000000000" pitchFamily="2" charset="2"/>
              </a:rPr>
              <a:t> </a:t>
            </a:r>
            <a:r>
              <a:rPr lang="nl-NL" sz="2000" dirty="0">
                <a:sym typeface="Wingdings" panose="05000000000000000000" pitchFamily="2" charset="2"/>
              </a:rPr>
              <a:t>Eindcijfer profielvak</a:t>
            </a:r>
            <a:endParaRPr lang="nl-NL" sz="2000" dirty="0"/>
          </a:p>
          <a:p>
            <a:endParaRPr lang="nl-NL" sz="1600" b="0" dirty="0"/>
          </a:p>
          <a:p>
            <a:endParaRPr lang="nl-NL" sz="1600" b="0" dirty="0"/>
          </a:p>
          <a:p>
            <a:endParaRPr lang="nl-NL" sz="1600" b="0" dirty="0"/>
          </a:p>
        </p:txBody>
      </p:sp>
      <p:sp>
        <p:nvSpPr>
          <p:cNvPr id="3" name="Titel 2"/>
          <p:cNvSpPr>
            <a:spLocks noGrp="1"/>
          </p:cNvSpPr>
          <p:nvPr>
            <p:ph type="title"/>
          </p:nvPr>
        </p:nvSpPr>
        <p:spPr>
          <a:xfrm>
            <a:off x="323528" y="548680"/>
            <a:ext cx="7809307" cy="864000"/>
          </a:xfrm>
        </p:spPr>
        <p:txBody>
          <a:bodyPr/>
          <a:lstStyle/>
          <a:p>
            <a:r>
              <a:rPr lang="nl-NL" dirty="0"/>
              <a:t>Profielgebonden deel D&amp;P</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12</a:t>
            </a:fld>
            <a:endParaRPr lang="nl-NL" dirty="0"/>
          </a:p>
        </p:txBody>
      </p:sp>
      <p:pic>
        <p:nvPicPr>
          <p:cNvPr id="5" name="Afbeelding 4">
            <a:extLst>
              <a:ext uri="{FF2B5EF4-FFF2-40B4-BE49-F238E27FC236}">
                <a16:creationId xmlns:a16="http://schemas.microsoft.com/office/drawing/2014/main" id="{5C2C6561-5214-4625-A937-11D5005ACB06}"/>
              </a:ext>
            </a:extLst>
          </p:cNvPr>
          <p:cNvPicPr>
            <a:picLocks noChangeAspect="1"/>
          </p:cNvPicPr>
          <p:nvPr/>
        </p:nvPicPr>
        <p:blipFill>
          <a:blip r:embed="rId3"/>
          <a:stretch>
            <a:fillRect/>
          </a:stretch>
        </p:blipFill>
        <p:spPr>
          <a:xfrm>
            <a:off x="2177502" y="4293096"/>
            <a:ext cx="4703748" cy="1800200"/>
          </a:xfrm>
          <a:prstGeom prst="rect">
            <a:avLst/>
          </a:prstGeom>
        </p:spPr>
      </p:pic>
    </p:spTree>
    <p:extLst>
      <p:ext uri="{BB962C8B-B14F-4D97-AF65-F5344CB8AC3E}">
        <p14:creationId xmlns:p14="http://schemas.microsoft.com/office/powerpoint/2010/main" val="270556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85FEC7-2358-42A5-8BE4-74069AD44400}"/>
              </a:ext>
            </a:extLst>
          </p:cNvPr>
          <p:cNvSpPr>
            <a:spLocks noGrp="1"/>
          </p:cNvSpPr>
          <p:nvPr>
            <p:ph type="body" sz="quarter" idx="12"/>
          </p:nvPr>
        </p:nvSpPr>
        <p:spPr/>
        <p:txBody>
          <a:bodyPr/>
          <a:lstStyle/>
          <a:p>
            <a:r>
              <a:rPr lang="nl-NL" sz="2000" dirty="0"/>
              <a:t>Beroepsgerichte keuzevakken</a:t>
            </a:r>
          </a:p>
          <a:p>
            <a:endParaRPr lang="nl-NL" dirty="0"/>
          </a:p>
          <a:p>
            <a:r>
              <a:rPr lang="nl-NL" b="0" dirty="0"/>
              <a:t>-	minimaal 4 modules kiezen</a:t>
            </a:r>
          </a:p>
          <a:p>
            <a:r>
              <a:rPr lang="nl-NL" b="0" dirty="0"/>
              <a:t>-	Breed aanbod over verschillende sectoren: Techniek, 	Zorg en Welzijn, ICT, Economie</a:t>
            </a:r>
          </a:p>
          <a:p>
            <a:r>
              <a:rPr lang="nl-NL" b="0" dirty="0"/>
              <a:t>-	Elke module wordt afgesloten met een schoolexamen</a:t>
            </a:r>
          </a:p>
          <a:p>
            <a:r>
              <a:rPr lang="nl-NL" b="0" dirty="0"/>
              <a:t>-	Gemiddelde van keuzedelen </a:t>
            </a:r>
            <a:r>
              <a:rPr lang="nl-NL" b="0" dirty="0">
                <a:sym typeface="Wingdings" panose="05000000000000000000" pitchFamily="2" charset="2"/>
              </a:rPr>
              <a:t> </a:t>
            </a:r>
            <a:r>
              <a:rPr lang="nl-NL" dirty="0">
                <a:sym typeface="Wingdings" panose="05000000000000000000" pitchFamily="2" charset="2"/>
              </a:rPr>
              <a:t>Eindcijfer Keuzedeel</a:t>
            </a:r>
            <a:endParaRPr lang="nl-NL" dirty="0"/>
          </a:p>
          <a:p>
            <a:endParaRPr lang="nl-NL" dirty="0"/>
          </a:p>
        </p:txBody>
      </p:sp>
      <p:sp>
        <p:nvSpPr>
          <p:cNvPr id="3" name="Titel 2">
            <a:extLst>
              <a:ext uri="{FF2B5EF4-FFF2-40B4-BE49-F238E27FC236}">
                <a16:creationId xmlns:a16="http://schemas.microsoft.com/office/drawing/2014/main" id="{1A8FCF09-0846-4D56-A6E9-3ED12E4DF422}"/>
              </a:ext>
            </a:extLst>
          </p:cNvPr>
          <p:cNvSpPr>
            <a:spLocks noGrp="1"/>
          </p:cNvSpPr>
          <p:nvPr>
            <p:ph type="title"/>
          </p:nvPr>
        </p:nvSpPr>
        <p:spPr/>
        <p:txBody>
          <a:bodyPr/>
          <a:lstStyle/>
          <a:p>
            <a:endParaRPr lang="nl-NL" dirty="0"/>
          </a:p>
        </p:txBody>
      </p:sp>
      <p:sp>
        <p:nvSpPr>
          <p:cNvPr id="4" name="Tijdelijke aanduiding voor dianummer 3">
            <a:extLst>
              <a:ext uri="{FF2B5EF4-FFF2-40B4-BE49-F238E27FC236}">
                <a16:creationId xmlns:a16="http://schemas.microsoft.com/office/drawing/2014/main" id="{2AAFF673-989C-4BE8-A394-298EFA05915E}"/>
              </a:ext>
            </a:extLst>
          </p:cNvPr>
          <p:cNvSpPr>
            <a:spLocks noGrp="1"/>
          </p:cNvSpPr>
          <p:nvPr>
            <p:ph type="sldNum" sz="quarter" idx="14"/>
          </p:nvPr>
        </p:nvSpPr>
        <p:spPr/>
        <p:txBody>
          <a:bodyPr/>
          <a:lstStyle/>
          <a:p>
            <a:fld id="{9AF604D9-9677-4E47-9643-C08173630614}" type="slidenum">
              <a:rPr lang="nl-NL" smtClean="0"/>
              <a:pPr/>
              <a:t>13</a:t>
            </a:fld>
            <a:endParaRPr lang="nl-NL" dirty="0"/>
          </a:p>
        </p:txBody>
      </p:sp>
      <p:pic>
        <p:nvPicPr>
          <p:cNvPr id="8" name="Afbeelding 7">
            <a:extLst>
              <a:ext uri="{FF2B5EF4-FFF2-40B4-BE49-F238E27FC236}">
                <a16:creationId xmlns:a16="http://schemas.microsoft.com/office/drawing/2014/main" id="{6CDE2987-8F1A-4CA9-9E46-F994EC867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149080"/>
            <a:ext cx="3457575" cy="1866900"/>
          </a:xfrm>
          <a:prstGeom prst="rect">
            <a:avLst/>
          </a:prstGeom>
        </p:spPr>
      </p:pic>
    </p:spTree>
    <p:extLst>
      <p:ext uri="{BB962C8B-B14F-4D97-AF65-F5344CB8AC3E}">
        <p14:creationId xmlns:p14="http://schemas.microsoft.com/office/powerpoint/2010/main" val="419163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1C3B87A-EFA9-4043-9140-8ED05F874032}"/>
              </a:ext>
            </a:extLst>
          </p:cNvPr>
          <p:cNvSpPr>
            <a:spLocks noGrp="1"/>
          </p:cNvSpPr>
          <p:nvPr>
            <p:ph type="body" sz="quarter" idx="12"/>
          </p:nvPr>
        </p:nvSpPr>
        <p:spPr>
          <a:xfrm>
            <a:off x="576000" y="1749600"/>
            <a:ext cx="7772400" cy="4878000"/>
          </a:xfrm>
        </p:spPr>
        <p:txBody>
          <a:bodyPr>
            <a:normAutofit fontScale="92500" lnSpcReduction="20000"/>
          </a:bodyPr>
          <a:lstStyle/>
          <a:p>
            <a:pPr>
              <a:lnSpc>
                <a:spcPct val="107000"/>
              </a:lnSpc>
              <a:buNone/>
            </a:pPr>
            <a:r>
              <a:rPr lang="nl-NL" sz="1900" b="0" u="sng" dirty="0">
                <a:effectLst/>
                <a:latin typeface="Calibri" panose="020F0502020204030204" pitchFamily="34" charset="0"/>
                <a:ea typeface="Calibri" panose="020F0502020204030204" pitchFamily="34" charset="0"/>
                <a:cs typeface="Times New Roman" panose="02020603050405020304" pitchFamily="18" charset="0"/>
              </a:rPr>
              <a:t>Keuzevakken zijn bijvoorbeeld: </a:t>
            </a:r>
            <a:br>
              <a:rPr lang="nl-NL" sz="1900" b="0" dirty="0">
                <a:effectLst/>
                <a:latin typeface="Calibri" panose="020F0502020204030204" pitchFamily="34" charset="0"/>
                <a:ea typeface="Calibri" panose="020F0502020204030204" pitchFamily="34" charset="0"/>
                <a:cs typeface="Times New Roman" panose="02020603050405020304" pitchFamily="18" charset="0"/>
              </a:rPr>
            </a:br>
            <a:r>
              <a:rPr lang="nl-NL" sz="1900" b="0" dirty="0">
                <a:effectLst/>
                <a:latin typeface="Calibri" panose="020F0502020204030204" pitchFamily="34" charset="0"/>
                <a:ea typeface="Calibri" panose="020F0502020204030204" pitchFamily="34" charset="0"/>
                <a:cs typeface="Times New Roman" panose="02020603050405020304" pitchFamily="18" charset="0"/>
              </a:rPr>
              <a:t>- Plaat- en constructiewerk</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Wielophanging- en carrosserie</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Booglassen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Verspanende technieken</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Zorg &amp; welzijn Kind en Jongere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Zorg &amp; welzijn Volwassen en ouderen</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Facilitaire Dienstverlening Ouderhoud en Receptie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Facilitaire Dienstverlening Catering en Inrichting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Ondersteuning bij Sport- en bewegingsactiviteiten</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ICT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Netwerk </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Audiovisuele productie</a:t>
            </a:r>
          </a:p>
          <a:p>
            <a:pPr>
              <a:lnSpc>
                <a:spcPct val="107000"/>
              </a:lnSpc>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Fotografie </a:t>
            </a:r>
          </a:p>
          <a:p>
            <a:pPr>
              <a:lnSpc>
                <a:spcPct val="107000"/>
              </a:lnSpc>
              <a:spcAft>
                <a:spcPts val="800"/>
              </a:spcAft>
              <a:buNone/>
            </a:pPr>
            <a:r>
              <a:rPr lang="nl-NL" sz="1900" b="0" dirty="0">
                <a:effectLst/>
                <a:latin typeface="Calibri" panose="020F0502020204030204" pitchFamily="34" charset="0"/>
                <a:ea typeface="Calibri" panose="020F0502020204030204" pitchFamily="34" charset="0"/>
                <a:cs typeface="Times New Roman" panose="02020603050405020304" pitchFamily="18" charset="0"/>
              </a:rPr>
              <a:t>- Presentatie &amp; Styling</a:t>
            </a:r>
            <a:br>
              <a:rPr lang="nl-NL" sz="1900" b="0" dirty="0">
                <a:effectLst/>
                <a:latin typeface="Calibri" panose="020F0502020204030204" pitchFamily="34" charset="0"/>
                <a:ea typeface="Calibri" panose="020F0502020204030204" pitchFamily="34" charset="0"/>
                <a:cs typeface="Times New Roman" panose="02020603050405020304" pitchFamily="18" charset="0"/>
              </a:rPr>
            </a:br>
            <a:r>
              <a:rPr lang="nl-NL" sz="1900" b="0" dirty="0">
                <a:effectLst/>
                <a:latin typeface="Calibri" panose="020F0502020204030204" pitchFamily="34" charset="0"/>
                <a:ea typeface="Calibri" panose="020F0502020204030204" pitchFamily="34" charset="0"/>
                <a:cs typeface="Times New Roman" panose="02020603050405020304" pitchFamily="18" charset="0"/>
              </a:rPr>
              <a:t>- Mode &amp; Design</a:t>
            </a:r>
          </a:p>
          <a:p>
            <a:pPr marL="342900" indent="-342900">
              <a:buFont typeface="+mj-lt"/>
              <a:buAutoNum type="arabicPeriod"/>
            </a:pPr>
            <a:endParaRPr lang="nl-NL" b="0" dirty="0"/>
          </a:p>
          <a:p>
            <a:pPr>
              <a:buNone/>
            </a:pPr>
            <a:r>
              <a:rPr lang="nl-NL" dirty="0"/>
              <a:t>Let op: het aanbod kan veranderen.</a:t>
            </a:r>
          </a:p>
        </p:txBody>
      </p:sp>
      <p:sp>
        <p:nvSpPr>
          <p:cNvPr id="3" name="Titel 2">
            <a:extLst>
              <a:ext uri="{FF2B5EF4-FFF2-40B4-BE49-F238E27FC236}">
                <a16:creationId xmlns:a16="http://schemas.microsoft.com/office/drawing/2014/main" id="{398D7A90-E6E1-45CA-AF1F-650A4F90F188}"/>
              </a:ext>
            </a:extLst>
          </p:cNvPr>
          <p:cNvSpPr>
            <a:spLocks noGrp="1"/>
          </p:cNvSpPr>
          <p:nvPr>
            <p:ph type="title"/>
          </p:nvPr>
        </p:nvSpPr>
        <p:spPr/>
        <p:txBody>
          <a:bodyPr/>
          <a:lstStyle/>
          <a:p>
            <a:endParaRPr lang="nl-NL" dirty="0"/>
          </a:p>
        </p:txBody>
      </p:sp>
      <p:sp>
        <p:nvSpPr>
          <p:cNvPr id="4" name="Tijdelijke aanduiding voor dianummer 3">
            <a:extLst>
              <a:ext uri="{FF2B5EF4-FFF2-40B4-BE49-F238E27FC236}">
                <a16:creationId xmlns:a16="http://schemas.microsoft.com/office/drawing/2014/main" id="{08D80CD0-ACCD-4C79-9108-BB88D41884BF}"/>
              </a:ext>
            </a:extLst>
          </p:cNvPr>
          <p:cNvSpPr>
            <a:spLocks noGrp="1"/>
          </p:cNvSpPr>
          <p:nvPr>
            <p:ph type="sldNum" sz="quarter" idx="14"/>
          </p:nvPr>
        </p:nvSpPr>
        <p:spPr/>
        <p:txBody>
          <a:bodyPr/>
          <a:lstStyle/>
          <a:p>
            <a:fld id="{9AF604D9-9677-4E47-9643-C08173630614}" type="slidenum">
              <a:rPr lang="nl-NL" smtClean="0"/>
              <a:pPr/>
              <a:t>14</a:t>
            </a:fld>
            <a:endParaRPr lang="nl-NL" dirty="0"/>
          </a:p>
        </p:txBody>
      </p:sp>
    </p:spTree>
    <p:extLst>
      <p:ext uri="{BB962C8B-B14F-4D97-AF65-F5344CB8AC3E}">
        <p14:creationId xmlns:p14="http://schemas.microsoft.com/office/powerpoint/2010/main" val="177218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pPr lvl="1"/>
            <a:r>
              <a:rPr lang="nl-NL" dirty="0"/>
              <a:t>leerlingen moeten </a:t>
            </a:r>
            <a:r>
              <a:rPr lang="nl-NL" u="sng" dirty="0"/>
              <a:t>twee</a:t>
            </a:r>
            <a:r>
              <a:rPr lang="nl-NL" dirty="0"/>
              <a:t> profielgebonden theorievakken                     volgen. </a:t>
            </a:r>
          </a:p>
          <a:p>
            <a:endParaRPr lang="nl-NL" dirty="0"/>
          </a:p>
          <a:p>
            <a:pPr lvl="1"/>
            <a:r>
              <a:rPr lang="nl-NL" dirty="0"/>
              <a:t>Er zijn vier profielgebonden theorievakken:</a:t>
            </a:r>
          </a:p>
          <a:p>
            <a:pPr lvl="4"/>
            <a:r>
              <a:rPr lang="nl-NL" dirty="0"/>
              <a:t>Wiskunde</a:t>
            </a:r>
          </a:p>
          <a:p>
            <a:pPr lvl="4"/>
            <a:r>
              <a:rPr lang="nl-NL" dirty="0"/>
              <a:t>Natuurkunde (Nask1)</a:t>
            </a:r>
          </a:p>
          <a:p>
            <a:pPr lvl="4"/>
            <a:r>
              <a:rPr lang="nl-NL" dirty="0"/>
              <a:t>Biologie</a:t>
            </a:r>
          </a:p>
          <a:p>
            <a:pPr lvl="4"/>
            <a:r>
              <a:rPr lang="nl-NL" dirty="0"/>
              <a:t>Economie</a:t>
            </a:r>
          </a:p>
          <a:p>
            <a:pPr lvl="4"/>
            <a:endParaRPr lang="nl-NL" dirty="0"/>
          </a:p>
          <a:p>
            <a:pPr marL="306000" lvl="4" indent="0">
              <a:buNone/>
            </a:pPr>
            <a:r>
              <a:rPr lang="nl-NL" dirty="0"/>
              <a:t>Uit deze vier vakken moeten er twee worden gekozen. De mogelijkheden hangen af van de gekozen sector.</a:t>
            </a:r>
          </a:p>
          <a:p>
            <a:pPr lvl="2"/>
            <a:endParaRPr lang="nl-NL" dirty="0"/>
          </a:p>
        </p:txBody>
      </p:sp>
      <p:sp>
        <p:nvSpPr>
          <p:cNvPr id="3" name="Titel 2"/>
          <p:cNvSpPr>
            <a:spLocks noGrp="1"/>
          </p:cNvSpPr>
          <p:nvPr>
            <p:ph type="title"/>
          </p:nvPr>
        </p:nvSpPr>
        <p:spPr/>
        <p:txBody>
          <a:bodyPr/>
          <a:lstStyle/>
          <a:p>
            <a:endParaRPr lang="nl-NL" dirty="0"/>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15</a:t>
            </a:fld>
            <a:endParaRPr lang="nl-NL" dirty="0"/>
          </a:p>
        </p:txBody>
      </p:sp>
    </p:spTree>
    <p:extLst>
      <p:ext uri="{BB962C8B-B14F-4D97-AF65-F5344CB8AC3E}">
        <p14:creationId xmlns:p14="http://schemas.microsoft.com/office/powerpoint/2010/main" val="15009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E439933-99C6-23D1-9DA7-716C243E939D}"/>
              </a:ext>
            </a:extLst>
          </p:cNvPr>
          <p:cNvSpPr>
            <a:spLocks noGrp="1"/>
          </p:cNvSpPr>
          <p:nvPr>
            <p:ph type="body" sz="quarter" idx="12"/>
          </p:nvPr>
        </p:nvSpPr>
        <p:spPr>
          <a:xfrm>
            <a:off x="611560" y="1442424"/>
            <a:ext cx="7772400" cy="5544616"/>
          </a:xfrm>
        </p:spPr>
        <p:txBody>
          <a:bodyPr>
            <a:normAutofit/>
          </a:bodyPr>
          <a:lstStyle/>
          <a:p>
            <a:pPr>
              <a:buNone/>
            </a:pPr>
            <a:r>
              <a:rPr lang="nl-NL" sz="1600" b="0" dirty="0"/>
              <a:t>-	</a:t>
            </a:r>
            <a:r>
              <a:rPr lang="nl-NL" b="0" u="sng" dirty="0"/>
              <a:t>FLEX-lessen</a:t>
            </a:r>
            <a:r>
              <a:rPr lang="nl-NL" b="0" dirty="0"/>
              <a:t> (</a:t>
            </a:r>
            <a:r>
              <a:rPr lang="nl-NL" sz="1600" b="0" dirty="0"/>
              <a:t>leerlingen kiezen zelf voor een schoolvak)</a:t>
            </a:r>
            <a:br>
              <a:rPr lang="nl-NL" sz="1600" b="0" dirty="0"/>
            </a:br>
            <a:r>
              <a:rPr lang="nl-NL" sz="1600" b="0" dirty="0"/>
              <a:t> 	</a:t>
            </a:r>
            <a:r>
              <a:rPr lang="nl-NL" sz="1400" b="0" dirty="0">
                <a:sym typeface="Wingdings" panose="05000000000000000000" pitchFamily="2" charset="2"/>
              </a:rPr>
              <a:t>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r>
              <a:rPr lang="nl-NL" sz="1400" b="0" dirty="0">
                <a:sym typeface="Wingdings" panose="05000000000000000000" pitchFamily="2" charset="2"/>
              </a:rPr>
              <a:t> 	 Zelfstandigheid bevorderen</a:t>
            </a:r>
            <a:br>
              <a:rPr lang="nl-NL" sz="1400" b="0" dirty="0">
                <a:sym typeface="Wingdings" panose="05000000000000000000" pitchFamily="2" charset="2"/>
              </a:rPr>
            </a:br>
            <a:endParaRPr lang="nl-NL" sz="1400" b="0" dirty="0"/>
          </a:p>
          <a:p>
            <a:r>
              <a:rPr lang="nl-NL" sz="1600" b="0" dirty="0"/>
              <a:t>-	</a:t>
            </a:r>
            <a:r>
              <a:rPr lang="nl-NL" sz="1600" b="0" u="sng" dirty="0"/>
              <a:t>VOM </a:t>
            </a:r>
            <a:r>
              <a:rPr lang="nl-NL" sz="1600" b="0" dirty="0"/>
              <a:t>(vakoverstijgende module)</a:t>
            </a:r>
            <a:br>
              <a:rPr lang="nl-NL" sz="1600" b="0" dirty="0"/>
            </a:br>
            <a:r>
              <a:rPr lang="nl-NL" sz="1600"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endParaRPr lang="nl-NL" sz="1400" b="0" dirty="0"/>
          </a:p>
          <a:p>
            <a:r>
              <a:rPr lang="nl-NL" sz="1600" b="0" dirty="0"/>
              <a:t>- 	</a:t>
            </a:r>
            <a:r>
              <a:rPr lang="nl-NL" sz="1600" b="0" u="sng" dirty="0" err="1"/>
              <a:t>Talenttweedaagse</a:t>
            </a:r>
            <a:br>
              <a:rPr lang="nl-NL" sz="1600" b="0" u="sng" dirty="0"/>
            </a:br>
            <a:r>
              <a:rPr lang="nl-NL" sz="1600"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endParaRPr lang="nl-NL" sz="1400" b="0" u="sng" dirty="0"/>
          </a:p>
          <a:p>
            <a:r>
              <a:rPr lang="nl-NL" sz="1600" b="0" dirty="0"/>
              <a:t>- 	</a:t>
            </a:r>
            <a:r>
              <a:rPr lang="nl-NL" sz="1600" b="0" u="sng" dirty="0"/>
              <a:t>Studiedagen</a:t>
            </a:r>
            <a:br>
              <a:rPr lang="nl-NL" sz="1600" b="0" dirty="0"/>
            </a:br>
            <a:r>
              <a:rPr lang="nl-NL" sz="1600" b="0" dirty="0"/>
              <a:t> 	</a:t>
            </a:r>
            <a:r>
              <a:rPr lang="nl-NL" sz="1400" b="0" dirty="0">
                <a:sym typeface="Wingdings" panose="05000000000000000000" pitchFamily="2" charset="2"/>
              </a:rPr>
              <a:t> Opdrachten maken en leren voor toetsen</a:t>
            </a:r>
            <a:endParaRPr lang="nl-NL" sz="1400" b="0" dirty="0"/>
          </a:p>
        </p:txBody>
      </p:sp>
      <p:sp>
        <p:nvSpPr>
          <p:cNvPr id="3" name="Titel 2">
            <a:extLst>
              <a:ext uri="{FF2B5EF4-FFF2-40B4-BE49-F238E27FC236}">
                <a16:creationId xmlns:a16="http://schemas.microsoft.com/office/drawing/2014/main" id="{AE82C0A6-0F56-38CD-916D-8661964E1B19}"/>
              </a:ext>
            </a:extLst>
          </p:cNvPr>
          <p:cNvSpPr>
            <a:spLocks noGrp="1"/>
          </p:cNvSpPr>
          <p:nvPr>
            <p:ph type="title"/>
          </p:nvPr>
        </p:nvSpPr>
        <p:spPr>
          <a:xfrm>
            <a:off x="667346" y="548680"/>
            <a:ext cx="7809307" cy="864000"/>
          </a:xfrm>
        </p:spPr>
        <p:txBody>
          <a:bodyPr/>
          <a:lstStyle/>
          <a:p>
            <a:r>
              <a:rPr lang="nl-NL" dirty="0"/>
              <a:t>Werken aan vaardigheden</a:t>
            </a:r>
          </a:p>
        </p:txBody>
      </p:sp>
      <p:sp>
        <p:nvSpPr>
          <p:cNvPr id="4" name="Tijdelijke aanduiding voor dianummer 3">
            <a:extLst>
              <a:ext uri="{FF2B5EF4-FFF2-40B4-BE49-F238E27FC236}">
                <a16:creationId xmlns:a16="http://schemas.microsoft.com/office/drawing/2014/main" id="{445F33BA-18D0-19BE-591D-65DB2820870B}"/>
              </a:ext>
            </a:extLst>
          </p:cNvPr>
          <p:cNvSpPr>
            <a:spLocks noGrp="1"/>
          </p:cNvSpPr>
          <p:nvPr>
            <p:ph type="sldNum" sz="quarter" idx="14"/>
          </p:nvPr>
        </p:nvSpPr>
        <p:spPr/>
        <p:txBody>
          <a:bodyPr/>
          <a:lstStyle/>
          <a:p>
            <a:fld id="{9AF604D9-9677-4E47-9643-C08173630614}" type="slidenum">
              <a:rPr lang="nl-NL" smtClean="0"/>
              <a:pPr/>
              <a:t>16</a:t>
            </a:fld>
            <a:endParaRPr lang="nl-NL" dirty="0"/>
          </a:p>
        </p:txBody>
      </p:sp>
    </p:spTree>
    <p:extLst>
      <p:ext uri="{BB962C8B-B14F-4D97-AF65-F5344CB8AC3E}">
        <p14:creationId xmlns:p14="http://schemas.microsoft.com/office/powerpoint/2010/main" val="332622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5326FC-AFCA-C476-65BA-B59B81B2C99A}"/>
              </a:ext>
            </a:extLst>
          </p:cNvPr>
          <p:cNvSpPr>
            <a:spLocks noGrp="1"/>
          </p:cNvSpPr>
          <p:nvPr>
            <p:ph type="body" sz="quarter" idx="12"/>
          </p:nvPr>
        </p:nvSpPr>
        <p:spPr/>
        <p:txBody>
          <a:bodyPr/>
          <a:lstStyle/>
          <a:p>
            <a:r>
              <a:rPr lang="nl-NL" dirty="0"/>
              <a:t>Elk vak heeft een Programma van Toetsing en Afsluiting:</a:t>
            </a:r>
          </a:p>
        </p:txBody>
      </p:sp>
      <p:sp>
        <p:nvSpPr>
          <p:cNvPr id="3" name="Titel 2">
            <a:extLst>
              <a:ext uri="{FF2B5EF4-FFF2-40B4-BE49-F238E27FC236}">
                <a16:creationId xmlns:a16="http://schemas.microsoft.com/office/drawing/2014/main" id="{AA2C0DC3-3134-7D6A-10B1-8BBAFDAB5370}"/>
              </a:ext>
            </a:extLst>
          </p:cNvPr>
          <p:cNvSpPr>
            <a:spLocks noGrp="1"/>
          </p:cNvSpPr>
          <p:nvPr>
            <p:ph type="title"/>
          </p:nvPr>
        </p:nvSpPr>
        <p:spPr/>
        <p:txBody>
          <a:bodyPr/>
          <a:lstStyle/>
          <a:p>
            <a:r>
              <a:rPr lang="nl-NL" dirty="0"/>
              <a:t>PTA</a:t>
            </a:r>
          </a:p>
        </p:txBody>
      </p:sp>
      <p:sp>
        <p:nvSpPr>
          <p:cNvPr id="4" name="Tijdelijke aanduiding voor dianummer 3">
            <a:extLst>
              <a:ext uri="{FF2B5EF4-FFF2-40B4-BE49-F238E27FC236}">
                <a16:creationId xmlns:a16="http://schemas.microsoft.com/office/drawing/2014/main" id="{0CE7A4C8-D854-2961-F9F7-0E0472F7A08C}"/>
              </a:ext>
            </a:extLst>
          </p:cNvPr>
          <p:cNvSpPr>
            <a:spLocks noGrp="1"/>
          </p:cNvSpPr>
          <p:nvPr>
            <p:ph type="sldNum" sz="quarter" idx="14"/>
          </p:nvPr>
        </p:nvSpPr>
        <p:spPr/>
        <p:txBody>
          <a:bodyPr/>
          <a:lstStyle/>
          <a:p>
            <a:fld id="{9AF604D9-9677-4E47-9643-C08173630614}" type="slidenum">
              <a:rPr lang="nl-NL" smtClean="0"/>
              <a:pPr/>
              <a:t>17</a:t>
            </a:fld>
            <a:endParaRPr lang="nl-NL" dirty="0"/>
          </a:p>
        </p:txBody>
      </p:sp>
      <p:pic>
        <p:nvPicPr>
          <p:cNvPr id="7" name="Afbeelding 6">
            <a:extLst>
              <a:ext uri="{FF2B5EF4-FFF2-40B4-BE49-F238E27FC236}">
                <a16:creationId xmlns:a16="http://schemas.microsoft.com/office/drawing/2014/main" id="{E8F09118-D386-ECB3-72BF-F1B1F4A68346}"/>
              </a:ext>
            </a:extLst>
          </p:cNvPr>
          <p:cNvPicPr>
            <a:picLocks noChangeAspect="1"/>
          </p:cNvPicPr>
          <p:nvPr/>
        </p:nvPicPr>
        <p:blipFill>
          <a:blip r:embed="rId3"/>
          <a:stretch>
            <a:fillRect/>
          </a:stretch>
        </p:blipFill>
        <p:spPr>
          <a:xfrm>
            <a:off x="398392" y="2085217"/>
            <a:ext cx="8169608" cy="4542383"/>
          </a:xfrm>
          <a:prstGeom prst="rect">
            <a:avLst/>
          </a:prstGeom>
        </p:spPr>
      </p:pic>
    </p:spTree>
    <p:extLst>
      <p:ext uri="{BB962C8B-B14F-4D97-AF65-F5344CB8AC3E}">
        <p14:creationId xmlns:p14="http://schemas.microsoft.com/office/powerpoint/2010/main" val="287584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1FFA94-4763-AB20-3246-1E0E11520D8F}"/>
              </a:ext>
            </a:extLst>
          </p:cNvPr>
          <p:cNvSpPr>
            <a:spLocks noGrp="1"/>
          </p:cNvSpPr>
          <p:nvPr>
            <p:ph type="title"/>
          </p:nvPr>
        </p:nvSpPr>
        <p:spPr/>
        <p:txBody>
          <a:bodyPr/>
          <a:lstStyle/>
          <a:p>
            <a:r>
              <a:rPr lang="nl-NL" dirty="0"/>
              <a:t>Studiewijzers</a:t>
            </a:r>
          </a:p>
        </p:txBody>
      </p:sp>
      <p:sp>
        <p:nvSpPr>
          <p:cNvPr id="4" name="Tijdelijke aanduiding voor dianummer 3">
            <a:extLst>
              <a:ext uri="{FF2B5EF4-FFF2-40B4-BE49-F238E27FC236}">
                <a16:creationId xmlns:a16="http://schemas.microsoft.com/office/drawing/2014/main" id="{5A47C6B9-4FE1-1A69-7232-A3EC8A9D6A4D}"/>
              </a:ext>
            </a:extLst>
          </p:cNvPr>
          <p:cNvSpPr>
            <a:spLocks noGrp="1"/>
          </p:cNvSpPr>
          <p:nvPr>
            <p:ph type="sldNum" sz="quarter" idx="14"/>
          </p:nvPr>
        </p:nvSpPr>
        <p:spPr/>
        <p:txBody>
          <a:bodyPr/>
          <a:lstStyle/>
          <a:p>
            <a:fld id="{9AF604D9-9677-4E47-9643-C08173630614}" type="slidenum">
              <a:rPr lang="nl-NL" smtClean="0"/>
              <a:pPr/>
              <a:t>18</a:t>
            </a:fld>
            <a:endParaRPr lang="nl-NL" dirty="0"/>
          </a:p>
        </p:txBody>
      </p:sp>
      <p:pic>
        <p:nvPicPr>
          <p:cNvPr id="6" name="Afbeelding 5">
            <a:extLst>
              <a:ext uri="{FF2B5EF4-FFF2-40B4-BE49-F238E27FC236}">
                <a16:creationId xmlns:a16="http://schemas.microsoft.com/office/drawing/2014/main" id="{BD870877-06A5-945B-0F88-043B2C6BCEA5}"/>
              </a:ext>
            </a:extLst>
          </p:cNvPr>
          <p:cNvPicPr>
            <a:picLocks noChangeAspect="1"/>
          </p:cNvPicPr>
          <p:nvPr/>
        </p:nvPicPr>
        <p:blipFill>
          <a:blip r:embed="rId3"/>
          <a:stretch>
            <a:fillRect/>
          </a:stretch>
        </p:blipFill>
        <p:spPr>
          <a:xfrm>
            <a:off x="745827" y="1800837"/>
            <a:ext cx="7727822" cy="4826763"/>
          </a:xfrm>
          <a:prstGeom prst="rect">
            <a:avLst/>
          </a:prstGeom>
        </p:spPr>
      </p:pic>
    </p:spTree>
    <p:extLst>
      <p:ext uri="{BB962C8B-B14F-4D97-AF65-F5344CB8AC3E}">
        <p14:creationId xmlns:p14="http://schemas.microsoft.com/office/powerpoint/2010/main" val="202110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a:xfrm>
            <a:off x="576000" y="1628800"/>
            <a:ext cx="7772400" cy="4680520"/>
          </a:xfrm>
        </p:spPr>
        <p:txBody>
          <a:bodyPr>
            <a:normAutofit/>
          </a:bodyPr>
          <a:lstStyle/>
          <a:p>
            <a:pPr marL="18000" lvl="1" indent="0">
              <a:buNone/>
            </a:pPr>
            <a:r>
              <a:rPr lang="nl-NL" sz="2000" b="0" dirty="0"/>
              <a:t>Het digitale Centraal Schriftelijk examen wordt afgenomen in mei/juni. </a:t>
            </a:r>
            <a:br>
              <a:rPr lang="nl-NL" sz="2000" b="0" dirty="0"/>
            </a:br>
            <a:endParaRPr lang="nl-NL" sz="2000" b="0" dirty="0"/>
          </a:p>
          <a:p>
            <a:pPr marL="18000" lvl="1" indent="0">
              <a:buNone/>
            </a:pPr>
            <a:r>
              <a:rPr lang="nl-NL" sz="2000" b="0" dirty="0"/>
              <a:t>Het Centraal Schriftelijk en Praktisch Examen van </a:t>
            </a:r>
            <a:r>
              <a:rPr lang="nl-NL" sz="2000" b="0" dirty="0" err="1"/>
              <a:t>dvpr</a:t>
            </a:r>
            <a:r>
              <a:rPr lang="nl-NL" sz="2000" b="0" dirty="0"/>
              <a:t> wordt in mei afgenomen.</a:t>
            </a:r>
          </a:p>
          <a:p>
            <a:pPr marL="18000" lvl="1" indent="0">
              <a:buNone/>
            </a:pPr>
            <a:endParaRPr lang="nl-NL" sz="2000" b="0" dirty="0"/>
          </a:p>
          <a:p>
            <a:pPr marL="18000" lvl="1" indent="0">
              <a:buNone/>
            </a:pPr>
            <a:r>
              <a:rPr lang="nl-NL" sz="2000" b="0" dirty="0"/>
              <a:t>Alle schoolexamencijfers moeten ruim voor het examen worden aangeleverd, dus leerlingen moeten de </a:t>
            </a:r>
            <a:r>
              <a:rPr lang="nl-NL" sz="2000" b="0" dirty="0" err="1"/>
              <a:t>PTA’s</a:t>
            </a:r>
            <a:r>
              <a:rPr lang="nl-NL" sz="2000" b="0" dirty="0"/>
              <a:t> op tijd afronden.</a:t>
            </a:r>
          </a:p>
          <a:p>
            <a:pPr marL="18000" lvl="1" indent="0">
              <a:buNone/>
            </a:pPr>
            <a:endParaRPr lang="nl-NL" sz="2000" b="0" dirty="0"/>
          </a:p>
          <a:p>
            <a:pPr marL="18000" lvl="1" indent="0">
              <a:buNone/>
            </a:pPr>
            <a:r>
              <a:rPr lang="nl-NL" sz="2000" b="0" dirty="0"/>
              <a:t>Leerlingen kunnen flexibel examen doen</a:t>
            </a:r>
            <a:br>
              <a:rPr lang="nl-NL" sz="2000" b="0" dirty="0"/>
            </a:br>
            <a:r>
              <a:rPr lang="nl-NL" sz="2000" b="0" dirty="0"/>
              <a:t>in theorievakken.</a:t>
            </a:r>
          </a:p>
          <a:p>
            <a:pPr lvl="1"/>
            <a:endParaRPr lang="nl-NL" sz="2000" b="0" dirty="0"/>
          </a:p>
          <a:p>
            <a:pPr marL="18000" lvl="1" indent="0">
              <a:buNone/>
            </a:pPr>
            <a:r>
              <a:rPr lang="nl-NL" sz="2000" b="0" dirty="0"/>
              <a:t>Examen over grote delen van de leerstof </a:t>
            </a:r>
            <a:br>
              <a:rPr lang="nl-NL" sz="2000" b="0" dirty="0"/>
            </a:br>
            <a:r>
              <a:rPr lang="nl-NL" sz="2000" b="0" dirty="0"/>
              <a:t>van de bovenbouw en onderbouw.</a:t>
            </a:r>
          </a:p>
          <a:p>
            <a:pPr lvl="1"/>
            <a:endParaRPr lang="nl-NL" dirty="0"/>
          </a:p>
          <a:p>
            <a:pPr marL="18000" lvl="1" indent="0">
              <a:buNone/>
            </a:pPr>
            <a:endParaRPr lang="nl-NL" dirty="0"/>
          </a:p>
          <a:p>
            <a:pPr lvl="1"/>
            <a:endParaRPr lang="nl-NL" dirty="0"/>
          </a:p>
        </p:txBody>
      </p:sp>
      <p:sp>
        <p:nvSpPr>
          <p:cNvPr id="5" name="Titel 4"/>
          <p:cNvSpPr>
            <a:spLocks noGrp="1"/>
          </p:cNvSpPr>
          <p:nvPr>
            <p:ph type="title"/>
            <p:custDataLst>
              <p:tags r:id="rId3"/>
            </p:custDataLst>
          </p:nvPr>
        </p:nvSpPr>
        <p:spPr/>
        <p:txBody>
          <a:bodyPr/>
          <a:lstStyle/>
          <a:p>
            <a:r>
              <a:rPr lang="nl-NL"/>
              <a:t>Centraal examen</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19</a:t>
            </a:fld>
            <a:endParaRPr lang="nl-NL"/>
          </a:p>
        </p:txBody>
      </p:sp>
      <p:sp>
        <p:nvSpPr>
          <p:cNvPr id="7" name="Tekstvak 6"/>
          <p:cNvSpPr txBox="1"/>
          <p:nvPr>
            <p:custDataLst>
              <p:tags r:id="rId5"/>
            </p:custDataLst>
          </p:nvPr>
        </p:nvSpPr>
        <p:spPr>
          <a:xfrm>
            <a:off x="897890" y="6436779"/>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2160" y="4209217"/>
            <a:ext cx="3063429" cy="2039965"/>
          </a:xfrm>
          <a:prstGeom prst="rect">
            <a:avLst/>
          </a:prstGeom>
        </p:spPr>
      </p:pic>
    </p:spTree>
    <p:custDataLst>
      <p:tags r:id="rId1"/>
    </p:custDataLst>
    <p:extLst>
      <p:ext uri="{BB962C8B-B14F-4D97-AF65-F5344CB8AC3E}">
        <p14:creationId xmlns:p14="http://schemas.microsoft.com/office/powerpoint/2010/main" val="78283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7022113-C067-03E4-3742-5D5102B47C9F}"/>
              </a:ext>
            </a:extLst>
          </p:cNvPr>
          <p:cNvSpPr>
            <a:spLocks noGrp="1"/>
          </p:cNvSpPr>
          <p:nvPr>
            <p:ph type="body" sz="quarter" idx="12"/>
          </p:nvPr>
        </p:nvSpPr>
        <p:spPr/>
        <p:txBody>
          <a:bodyPr/>
          <a:lstStyle/>
          <a:p>
            <a:pPr marL="18000" lvl="1" indent="0">
              <a:buNone/>
            </a:pPr>
            <a:r>
              <a:rPr lang="nl-NL" dirty="0"/>
              <a:t>Binnenkort ontvangt u een keuzeformulier van het secretariaat. </a:t>
            </a:r>
          </a:p>
          <a:p>
            <a:endParaRPr lang="nl-NL" dirty="0"/>
          </a:p>
          <a:p>
            <a:r>
              <a:rPr lang="nl-NL" dirty="0"/>
              <a:t>Wat valt er te kiezen?</a:t>
            </a:r>
          </a:p>
          <a:p>
            <a:r>
              <a:rPr lang="nl-NL" b="0" dirty="0"/>
              <a:t>- Niveau </a:t>
            </a:r>
            <a:r>
              <a:rPr lang="nl-NL" b="0" dirty="0" err="1"/>
              <a:t>bb</a:t>
            </a:r>
            <a:r>
              <a:rPr lang="nl-NL" b="0" dirty="0"/>
              <a:t> of </a:t>
            </a:r>
            <a:r>
              <a:rPr lang="nl-NL" b="0" dirty="0" err="1"/>
              <a:t>kb</a:t>
            </a:r>
            <a:endParaRPr lang="nl-NL" b="0" dirty="0"/>
          </a:p>
          <a:p>
            <a:r>
              <a:rPr lang="nl-NL" b="0" dirty="0"/>
              <a:t>- Sector </a:t>
            </a:r>
          </a:p>
          <a:p>
            <a:r>
              <a:rPr lang="nl-NL" b="0" dirty="0"/>
              <a:t>- Keuzevakken</a:t>
            </a:r>
          </a:p>
        </p:txBody>
      </p:sp>
      <p:sp>
        <p:nvSpPr>
          <p:cNvPr id="3" name="Titel 2">
            <a:extLst>
              <a:ext uri="{FF2B5EF4-FFF2-40B4-BE49-F238E27FC236}">
                <a16:creationId xmlns:a16="http://schemas.microsoft.com/office/drawing/2014/main" id="{0B52CED6-0EDB-4CED-16DA-BD90304A1F84}"/>
              </a:ext>
            </a:extLst>
          </p:cNvPr>
          <p:cNvSpPr>
            <a:spLocks noGrp="1"/>
          </p:cNvSpPr>
          <p:nvPr>
            <p:ph type="title"/>
          </p:nvPr>
        </p:nvSpPr>
        <p:spPr/>
        <p:txBody>
          <a:bodyPr/>
          <a:lstStyle/>
          <a:p>
            <a:r>
              <a:rPr lang="nl-NL" dirty="0"/>
              <a:t>Kiezen</a:t>
            </a:r>
          </a:p>
        </p:txBody>
      </p:sp>
      <p:sp>
        <p:nvSpPr>
          <p:cNvPr id="4" name="Tijdelijke aanduiding voor dianummer 3">
            <a:extLst>
              <a:ext uri="{FF2B5EF4-FFF2-40B4-BE49-F238E27FC236}">
                <a16:creationId xmlns:a16="http://schemas.microsoft.com/office/drawing/2014/main" id="{B19D9BFB-C4CD-AF30-8427-987E01AD6BCB}"/>
              </a:ext>
            </a:extLst>
          </p:cNvPr>
          <p:cNvSpPr>
            <a:spLocks noGrp="1"/>
          </p:cNvSpPr>
          <p:nvPr>
            <p:ph type="sldNum" sz="quarter" idx="14"/>
          </p:nvPr>
        </p:nvSpPr>
        <p:spPr/>
        <p:txBody>
          <a:bodyPr/>
          <a:lstStyle/>
          <a:p>
            <a:fld id="{9AF604D9-9677-4E47-9643-C08173630614}" type="slidenum">
              <a:rPr lang="nl-NL" smtClean="0"/>
              <a:pPr/>
              <a:t>2</a:t>
            </a:fld>
            <a:endParaRPr lang="nl-NL" dirty="0"/>
          </a:p>
        </p:txBody>
      </p:sp>
      <p:pic>
        <p:nvPicPr>
          <p:cNvPr id="7" name="Afbeelding 6">
            <a:extLst>
              <a:ext uri="{FF2B5EF4-FFF2-40B4-BE49-F238E27FC236}">
                <a16:creationId xmlns:a16="http://schemas.microsoft.com/office/drawing/2014/main" id="{83FFA9F8-8A72-3F81-658A-4AD64DC36857}"/>
              </a:ext>
            </a:extLst>
          </p:cNvPr>
          <p:cNvPicPr>
            <a:picLocks noChangeAspect="1"/>
          </p:cNvPicPr>
          <p:nvPr/>
        </p:nvPicPr>
        <p:blipFill>
          <a:blip r:embed="rId3"/>
          <a:stretch>
            <a:fillRect/>
          </a:stretch>
        </p:blipFill>
        <p:spPr>
          <a:xfrm>
            <a:off x="3707904" y="3068960"/>
            <a:ext cx="4334632" cy="2274005"/>
          </a:xfrm>
          <a:prstGeom prst="rect">
            <a:avLst/>
          </a:prstGeom>
        </p:spPr>
      </p:pic>
    </p:spTree>
    <p:extLst>
      <p:ext uri="{BB962C8B-B14F-4D97-AF65-F5344CB8AC3E}">
        <p14:creationId xmlns:p14="http://schemas.microsoft.com/office/powerpoint/2010/main" val="428042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sz="quarter" idx="12"/>
          </p:nvPr>
        </p:nvSpPr>
        <p:spPr/>
        <p:txBody>
          <a:bodyPr/>
          <a:lstStyle/>
          <a:p>
            <a:r>
              <a:rPr lang="nl-NL" dirty="0"/>
              <a:t>Op Mariëndael doen veel leerlingen gespreid examen.</a:t>
            </a:r>
          </a:p>
          <a:p>
            <a:pPr>
              <a:buNone/>
            </a:pPr>
            <a:endParaRPr lang="nl-NL" dirty="0"/>
          </a:p>
          <a:p>
            <a:pPr>
              <a:buNone/>
            </a:pPr>
            <a:r>
              <a:rPr lang="nl-NL" dirty="0"/>
              <a:t>In klas 4 wordt dan een aantal vakken afgesloten met een centraal examen.</a:t>
            </a:r>
          </a:p>
          <a:p>
            <a:pPr>
              <a:buNone/>
            </a:pPr>
            <a:r>
              <a:rPr lang="nl-NL" dirty="0"/>
              <a:t>	</a:t>
            </a:r>
          </a:p>
          <a:p>
            <a:pPr>
              <a:buNone/>
            </a:pPr>
            <a:r>
              <a:rPr lang="nl-NL" dirty="0"/>
              <a:t>In klas 5 worden dan de overige vakken afgesloten.</a:t>
            </a:r>
          </a:p>
        </p:txBody>
      </p:sp>
      <p:sp>
        <p:nvSpPr>
          <p:cNvPr id="5" name="Titel 4"/>
          <p:cNvSpPr>
            <a:spLocks noGrp="1"/>
          </p:cNvSpPr>
          <p:nvPr>
            <p:ph type="title"/>
            <p:custDataLst>
              <p:tags r:id="rId2"/>
            </p:custDataLst>
          </p:nvPr>
        </p:nvSpPr>
        <p:spPr/>
        <p:txBody>
          <a:bodyPr/>
          <a:lstStyle/>
          <a:p>
            <a:r>
              <a:rPr lang="nl-NL"/>
              <a:t>Gespreid examen</a:t>
            </a:r>
          </a:p>
        </p:txBody>
      </p:sp>
      <p:pic>
        <p:nvPicPr>
          <p:cNvPr id="1026" name="Picture 2" descr="Examen">
            <a:extLst>
              <a:ext uri="{FF2B5EF4-FFF2-40B4-BE49-F238E27FC236}">
                <a16:creationId xmlns:a16="http://schemas.microsoft.com/office/drawing/2014/main" id="{399A98A3-68B7-316B-C546-8828ECA9D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573016"/>
            <a:ext cx="3997843" cy="2663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809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E836E2-9850-4887-150E-96516C903650}"/>
              </a:ext>
            </a:extLst>
          </p:cNvPr>
          <p:cNvSpPr>
            <a:spLocks noGrp="1"/>
          </p:cNvSpPr>
          <p:nvPr>
            <p:ph type="title"/>
          </p:nvPr>
        </p:nvSpPr>
        <p:spPr/>
        <p:txBody>
          <a:bodyPr>
            <a:normAutofit fontScale="90000"/>
          </a:bodyPr>
          <a:lstStyle/>
          <a:p>
            <a:r>
              <a:rPr lang="nl-NL" dirty="0"/>
              <a:t>Hoera, een diploma. Of niet. En wat nu?</a:t>
            </a:r>
          </a:p>
        </p:txBody>
      </p:sp>
      <p:sp>
        <p:nvSpPr>
          <p:cNvPr id="4" name="Tijdelijke aanduiding voor dianummer 3">
            <a:extLst>
              <a:ext uri="{FF2B5EF4-FFF2-40B4-BE49-F238E27FC236}">
                <a16:creationId xmlns:a16="http://schemas.microsoft.com/office/drawing/2014/main" id="{3E5AEDBE-F535-191E-8779-F8EF927213C1}"/>
              </a:ext>
            </a:extLst>
          </p:cNvPr>
          <p:cNvSpPr>
            <a:spLocks noGrp="1"/>
          </p:cNvSpPr>
          <p:nvPr>
            <p:ph type="sldNum" sz="quarter" idx="14"/>
          </p:nvPr>
        </p:nvSpPr>
        <p:spPr/>
        <p:txBody>
          <a:bodyPr/>
          <a:lstStyle/>
          <a:p>
            <a:fld id="{9AF604D9-9677-4E47-9643-C08173630614}" type="slidenum">
              <a:rPr lang="nl-NL" smtClean="0"/>
              <a:pPr/>
              <a:t>21</a:t>
            </a:fld>
            <a:endParaRPr lang="nl-NL" dirty="0"/>
          </a:p>
        </p:txBody>
      </p:sp>
      <p:pic>
        <p:nvPicPr>
          <p:cNvPr id="7" name="Afbeelding 6">
            <a:extLst>
              <a:ext uri="{FF2B5EF4-FFF2-40B4-BE49-F238E27FC236}">
                <a16:creationId xmlns:a16="http://schemas.microsoft.com/office/drawing/2014/main" id="{DB36D521-2D80-5262-BFB3-65056A65B203}"/>
              </a:ext>
            </a:extLst>
          </p:cNvPr>
          <p:cNvPicPr>
            <a:picLocks noChangeAspect="1"/>
          </p:cNvPicPr>
          <p:nvPr/>
        </p:nvPicPr>
        <p:blipFill>
          <a:blip r:embed="rId3"/>
          <a:stretch>
            <a:fillRect/>
          </a:stretch>
        </p:blipFill>
        <p:spPr>
          <a:xfrm>
            <a:off x="566178" y="1707751"/>
            <a:ext cx="8011643" cy="4829849"/>
          </a:xfrm>
          <a:prstGeom prst="rect">
            <a:avLst/>
          </a:prstGeom>
        </p:spPr>
      </p:pic>
    </p:spTree>
    <p:extLst>
      <p:ext uri="{BB962C8B-B14F-4D97-AF65-F5344CB8AC3E}">
        <p14:creationId xmlns:p14="http://schemas.microsoft.com/office/powerpoint/2010/main" val="175497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endParaRPr lang="nl-NL" dirty="0"/>
          </a:p>
        </p:txBody>
      </p:sp>
      <p:sp>
        <p:nvSpPr>
          <p:cNvPr id="3" name="Titel 2"/>
          <p:cNvSpPr>
            <a:spLocks noGrp="1"/>
          </p:cNvSpPr>
          <p:nvPr>
            <p:ph type="title"/>
          </p:nvPr>
        </p:nvSpPr>
        <p:spPr/>
        <p:txBody>
          <a:bodyPr/>
          <a:lstStyle/>
          <a:p>
            <a:r>
              <a:rPr lang="nl-NL" dirty="0"/>
              <a:t>Vragen?	</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22</a:t>
            </a:fld>
            <a:endParaRPr lang="nl-N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091214"/>
            <a:ext cx="1604566" cy="346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05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AEF8F069-575E-9F51-9E61-0400D531530C}"/>
              </a:ext>
            </a:extLst>
          </p:cNvPr>
          <p:cNvSpPr>
            <a:spLocks noGrp="1"/>
          </p:cNvSpPr>
          <p:nvPr>
            <p:ph type="pic" sz="quarter" idx="13"/>
          </p:nvPr>
        </p:nvSpPr>
        <p:spPr>
          <a:xfrm>
            <a:off x="687600" y="1844824"/>
            <a:ext cx="7988856" cy="4325576"/>
          </a:xfrm>
        </p:spPr>
        <p:txBody>
          <a:bodyPr/>
          <a:lstStyle/>
          <a:p>
            <a:r>
              <a:rPr lang="nl-NL" b="0" dirty="0"/>
              <a:t>Sommige vakken zijn verplicht voor alle leerlingen: Nederlands, Engels, maatschappijleer, kunstvakken (CKV), </a:t>
            </a:r>
            <a:r>
              <a:rPr lang="nl-NL" b="0" dirty="0" err="1"/>
              <a:t>begingsonderwijs</a:t>
            </a:r>
            <a:r>
              <a:rPr lang="nl-NL" b="0" dirty="0"/>
              <a:t> (gym), loopbaanbegeleiding (LOB) en rekenen, als een leerling geen wiskunde in het pakket heeft. </a:t>
            </a:r>
            <a:br>
              <a:rPr lang="nl-NL" b="0" dirty="0"/>
            </a:br>
            <a:r>
              <a:rPr lang="nl-NL" b="0" dirty="0"/>
              <a:t>Sommige vakken zijn niet verplicht, maar kunnen gekozen worden. Die vakken horen bij een sector.</a:t>
            </a:r>
            <a:endParaRPr lang="nl-NL" dirty="0"/>
          </a:p>
          <a:p>
            <a:endParaRPr lang="nl-NL" dirty="0"/>
          </a:p>
          <a:p>
            <a:r>
              <a:rPr lang="nl-NL" b="0" dirty="0"/>
              <a:t>Wiskunde en nsk1			= Techniek</a:t>
            </a:r>
          </a:p>
          <a:p>
            <a:r>
              <a:rPr lang="nl-NL" b="0" dirty="0"/>
              <a:t>Biologie en wiskunde of economie	= Zorg &amp; Welzijn</a:t>
            </a:r>
          </a:p>
          <a:p>
            <a:r>
              <a:rPr lang="nl-NL" b="0" dirty="0"/>
              <a:t>Wiskunde en economie			= Zakelijke dienstverlening</a:t>
            </a:r>
          </a:p>
          <a:p>
            <a:endParaRPr lang="nl-NL" b="0" dirty="0"/>
          </a:p>
          <a:p>
            <a:r>
              <a:rPr lang="nl-NL" b="0" dirty="0"/>
              <a:t>Keuzevakken worden later </a:t>
            </a:r>
            <a:r>
              <a:rPr lang="nl-NL" b="0"/>
              <a:t>in klas 2 gekozen</a:t>
            </a:r>
            <a:r>
              <a:rPr lang="nl-NL" b="0" dirty="0"/>
              <a:t>.</a:t>
            </a:r>
          </a:p>
          <a:p>
            <a:endParaRPr lang="nl-NL" b="0" dirty="0"/>
          </a:p>
          <a:p>
            <a:endParaRPr lang="nl-NL" b="0" dirty="0"/>
          </a:p>
        </p:txBody>
      </p:sp>
      <p:sp>
        <p:nvSpPr>
          <p:cNvPr id="3" name="Titel 2">
            <a:extLst>
              <a:ext uri="{FF2B5EF4-FFF2-40B4-BE49-F238E27FC236}">
                <a16:creationId xmlns:a16="http://schemas.microsoft.com/office/drawing/2014/main" id="{06980407-DA6D-7F04-CC01-181E3BDED5D3}"/>
              </a:ext>
            </a:extLst>
          </p:cNvPr>
          <p:cNvSpPr>
            <a:spLocks noGrp="1"/>
          </p:cNvSpPr>
          <p:nvPr>
            <p:ph type="title"/>
          </p:nvPr>
        </p:nvSpPr>
        <p:spPr/>
        <p:txBody>
          <a:bodyPr/>
          <a:lstStyle/>
          <a:p>
            <a:r>
              <a:rPr lang="nl-NL" dirty="0"/>
              <a:t>In het kort: kies vakken en sector</a:t>
            </a:r>
          </a:p>
        </p:txBody>
      </p:sp>
      <p:sp>
        <p:nvSpPr>
          <p:cNvPr id="4" name="Tijdelijke aanduiding voor dianummer 3">
            <a:extLst>
              <a:ext uri="{FF2B5EF4-FFF2-40B4-BE49-F238E27FC236}">
                <a16:creationId xmlns:a16="http://schemas.microsoft.com/office/drawing/2014/main" id="{C681F8F7-EB2C-E5B7-30B9-7D5C90ACA7F5}"/>
              </a:ext>
            </a:extLst>
          </p:cNvPr>
          <p:cNvSpPr>
            <a:spLocks noGrp="1"/>
          </p:cNvSpPr>
          <p:nvPr>
            <p:ph type="sldNum" sz="quarter" idx="15"/>
          </p:nvPr>
        </p:nvSpPr>
        <p:spPr/>
        <p:txBody>
          <a:bodyPr/>
          <a:lstStyle/>
          <a:p>
            <a:fld id="{9AF604D9-9677-4E47-9643-C08173630614}" type="slidenum">
              <a:rPr lang="nl-NL" smtClean="0"/>
              <a:pPr/>
              <a:t>3</a:t>
            </a:fld>
            <a:endParaRPr lang="nl-NL" dirty="0"/>
          </a:p>
        </p:txBody>
      </p:sp>
    </p:spTree>
    <p:extLst>
      <p:ext uri="{BB962C8B-B14F-4D97-AF65-F5344CB8AC3E}">
        <p14:creationId xmlns:p14="http://schemas.microsoft.com/office/powerpoint/2010/main" val="5606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In het overzicht:</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4</a:t>
            </a:fld>
            <a:endParaRPr lang="nl-NL" dirty="0"/>
          </a:p>
        </p:txBody>
      </p:sp>
      <p:pic>
        <p:nvPicPr>
          <p:cNvPr id="11" name="Afbeelding 10">
            <a:extLst>
              <a:ext uri="{FF2B5EF4-FFF2-40B4-BE49-F238E27FC236}">
                <a16:creationId xmlns:a16="http://schemas.microsoft.com/office/drawing/2014/main" id="{58AC66BB-536A-F966-3F9C-7173DA6491B8}"/>
              </a:ext>
            </a:extLst>
          </p:cNvPr>
          <p:cNvPicPr>
            <a:picLocks noChangeAspect="1"/>
          </p:cNvPicPr>
          <p:nvPr/>
        </p:nvPicPr>
        <p:blipFill>
          <a:blip r:embed="rId2"/>
          <a:stretch>
            <a:fillRect/>
          </a:stretch>
        </p:blipFill>
        <p:spPr>
          <a:xfrm>
            <a:off x="107504" y="1560553"/>
            <a:ext cx="8567936" cy="3956680"/>
          </a:xfrm>
          <a:prstGeom prst="rect">
            <a:avLst/>
          </a:prstGeom>
        </p:spPr>
      </p:pic>
    </p:spTree>
    <p:extLst>
      <p:ext uri="{BB962C8B-B14F-4D97-AF65-F5344CB8AC3E}">
        <p14:creationId xmlns:p14="http://schemas.microsoft.com/office/powerpoint/2010/main" val="304706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2606863-4F01-E311-BCD5-4592DDF7DC29}"/>
              </a:ext>
            </a:extLst>
          </p:cNvPr>
          <p:cNvSpPr>
            <a:spLocks noGrp="1"/>
          </p:cNvSpPr>
          <p:nvPr>
            <p:ph type="body" sz="quarter" idx="12"/>
          </p:nvPr>
        </p:nvSpPr>
        <p:spPr>
          <a:xfrm>
            <a:off x="576000" y="1881964"/>
            <a:ext cx="7772400" cy="4565636"/>
          </a:xfrm>
        </p:spPr>
        <p:txBody>
          <a:bodyPr>
            <a:normAutofit/>
          </a:bodyPr>
          <a:lstStyle/>
          <a:p>
            <a:pPr>
              <a:buNone/>
            </a:pPr>
            <a:r>
              <a:rPr lang="nl-NL" dirty="0">
                <a:latin typeface="Verdana"/>
                <a:ea typeface="Verdana"/>
              </a:rPr>
              <a:t>U krijgt een advies op basis van cijfers én vaardigheden van uw kind. Als u twijfelt tussen </a:t>
            </a:r>
            <a:r>
              <a:rPr lang="nl-NL" dirty="0" err="1">
                <a:latin typeface="Verdana"/>
                <a:ea typeface="Verdana"/>
              </a:rPr>
              <a:t>bb</a:t>
            </a:r>
            <a:r>
              <a:rPr lang="nl-NL" dirty="0">
                <a:latin typeface="Verdana"/>
                <a:ea typeface="Verdana"/>
              </a:rPr>
              <a:t>, </a:t>
            </a:r>
            <a:r>
              <a:rPr lang="nl-NL" dirty="0" err="1">
                <a:latin typeface="Verdana"/>
                <a:ea typeface="Verdana"/>
              </a:rPr>
              <a:t>kb</a:t>
            </a:r>
            <a:r>
              <a:rPr lang="nl-NL" dirty="0">
                <a:latin typeface="Verdana"/>
                <a:ea typeface="Verdana"/>
              </a:rPr>
              <a:t> of tl, neem het advies dan heel serieus: opstromen is altijd makkelijker dan afstromen.</a:t>
            </a: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b="0" dirty="0">
              <a:latin typeface="Verdana"/>
              <a:ea typeface="Verdana"/>
            </a:endParaRPr>
          </a:p>
          <a:p>
            <a:pPr>
              <a:buNone/>
            </a:pPr>
            <a:endParaRPr lang="nl-NL" b="0" dirty="0">
              <a:latin typeface="Verdana"/>
              <a:ea typeface="Verdana"/>
            </a:endParaRPr>
          </a:p>
          <a:p>
            <a:pPr>
              <a:buNone/>
            </a:pPr>
            <a:r>
              <a:rPr lang="nl-NL" b="0" dirty="0">
                <a:latin typeface="Verdana"/>
                <a:ea typeface="Verdana"/>
              </a:rPr>
              <a:t>Hieronder volgt een uitgebreide uitleg over het schoolsysteem.</a:t>
            </a:r>
          </a:p>
          <a:p>
            <a:pPr>
              <a:buNone/>
            </a:pPr>
            <a:endParaRPr lang="nl-NL" dirty="0">
              <a:latin typeface="Verdana"/>
              <a:ea typeface="Verdana"/>
            </a:endParaRPr>
          </a:p>
          <a:p>
            <a:pPr>
              <a:buNone/>
            </a:pPr>
            <a:endParaRPr lang="nl-NL" dirty="0"/>
          </a:p>
          <a:p>
            <a:endParaRPr lang="nl-NL" dirty="0"/>
          </a:p>
        </p:txBody>
      </p:sp>
      <p:sp>
        <p:nvSpPr>
          <p:cNvPr id="3" name="Titel 2">
            <a:extLst>
              <a:ext uri="{FF2B5EF4-FFF2-40B4-BE49-F238E27FC236}">
                <a16:creationId xmlns:a16="http://schemas.microsoft.com/office/drawing/2014/main" id="{7EC3A912-0E2A-BCBE-AA50-C11A44F71DA4}"/>
              </a:ext>
            </a:extLst>
          </p:cNvPr>
          <p:cNvSpPr>
            <a:spLocks noGrp="1"/>
          </p:cNvSpPr>
          <p:nvPr>
            <p:ph type="title"/>
          </p:nvPr>
        </p:nvSpPr>
        <p:spPr/>
        <p:txBody>
          <a:bodyPr/>
          <a:lstStyle/>
          <a:p>
            <a:r>
              <a:rPr lang="nl-NL" dirty="0"/>
              <a:t>In het kort: ‘Kies’ het niveau</a:t>
            </a:r>
          </a:p>
        </p:txBody>
      </p:sp>
      <p:sp>
        <p:nvSpPr>
          <p:cNvPr id="4" name="Tijdelijke aanduiding voor dianummer 3">
            <a:extLst>
              <a:ext uri="{FF2B5EF4-FFF2-40B4-BE49-F238E27FC236}">
                <a16:creationId xmlns:a16="http://schemas.microsoft.com/office/drawing/2014/main" id="{B8E4E866-4525-A5B1-FA64-69F52838F4AC}"/>
              </a:ext>
            </a:extLst>
          </p:cNvPr>
          <p:cNvSpPr>
            <a:spLocks noGrp="1"/>
          </p:cNvSpPr>
          <p:nvPr>
            <p:ph type="sldNum" sz="quarter" idx="14"/>
          </p:nvPr>
        </p:nvSpPr>
        <p:spPr/>
        <p:txBody>
          <a:bodyPr/>
          <a:lstStyle/>
          <a:p>
            <a:fld id="{9AF604D9-9677-4E47-9643-C08173630614}" type="slidenum">
              <a:rPr lang="nl-NL" smtClean="0"/>
              <a:pPr/>
              <a:t>5</a:t>
            </a:fld>
            <a:endParaRPr lang="nl-NL"/>
          </a:p>
        </p:txBody>
      </p:sp>
      <p:pic>
        <p:nvPicPr>
          <p:cNvPr id="10" name="Afbeelding 9">
            <a:extLst>
              <a:ext uri="{FF2B5EF4-FFF2-40B4-BE49-F238E27FC236}">
                <a16:creationId xmlns:a16="http://schemas.microsoft.com/office/drawing/2014/main" id="{57A3541E-260A-321B-3FF1-A446325EA699}"/>
              </a:ext>
            </a:extLst>
          </p:cNvPr>
          <p:cNvPicPr>
            <a:picLocks noChangeAspect="1"/>
          </p:cNvPicPr>
          <p:nvPr/>
        </p:nvPicPr>
        <p:blipFill>
          <a:blip r:embed="rId3"/>
          <a:stretch>
            <a:fillRect/>
          </a:stretch>
        </p:blipFill>
        <p:spPr>
          <a:xfrm>
            <a:off x="2483768" y="3038564"/>
            <a:ext cx="3665855" cy="2405055"/>
          </a:xfrm>
          <a:prstGeom prst="rect">
            <a:avLst/>
          </a:prstGeom>
        </p:spPr>
      </p:pic>
      <p:sp>
        <p:nvSpPr>
          <p:cNvPr id="6" name="Tekstvak 5">
            <a:extLst>
              <a:ext uri="{FF2B5EF4-FFF2-40B4-BE49-F238E27FC236}">
                <a16:creationId xmlns:a16="http://schemas.microsoft.com/office/drawing/2014/main" id="{55D560E0-5917-1E71-7237-43DFDF2539AA}"/>
              </a:ext>
            </a:extLst>
          </p:cNvPr>
          <p:cNvSpPr txBox="1"/>
          <p:nvPr/>
        </p:nvSpPr>
        <p:spPr>
          <a:xfrm>
            <a:off x="2987824" y="5393505"/>
            <a:ext cx="4572000" cy="369332"/>
          </a:xfrm>
          <a:prstGeom prst="rect">
            <a:avLst/>
          </a:prstGeom>
          <a:noFill/>
        </p:spPr>
        <p:txBody>
          <a:bodyPr wrap="square">
            <a:spAutoFit/>
          </a:bodyPr>
          <a:lstStyle/>
          <a:p>
            <a:r>
              <a:rPr lang="nl-NL" i="1" dirty="0">
                <a:solidFill>
                  <a:srgbClr val="FF0000"/>
                </a:solidFill>
              </a:rPr>
              <a:t>Klimmen is fijner dan vallen!</a:t>
            </a:r>
          </a:p>
        </p:txBody>
      </p:sp>
    </p:spTree>
    <p:extLst>
      <p:ext uri="{BB962C8B-B14F-4D97-AF65-F5344CB8AC3E}">
        <p14:creationId xmlns:p14="http://schemas.microsoft.com/office/powerpoint/2010/main" val="183797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7772400" cy="4631728"/>
          </a:xfrm>
        </p:spPr>
        <p:txBody>
          <a:bodyPr>
            <a:normAutofit fontScale="92500"/>
          </a:bodyPr>
          <a:lstStyle/>
          <a:p>
            <a:r>
              <a:rPr lang="nl-NL" dirty="0"/>
              <a:t>Wat is het VMBO :    </a:t>
            </a:r>
            <a:r>
              <a:rPr lang="nl-NL" b="0" u="sng" dirty="0"/>
              <a:t>Voorbereidend </a:t>
            </a:r>
            <a:r>
              <a:rPr lang="nl-NL" b="0" dirty="0"/>
              <a:t>Middelbaar Beroeps Onderwijs</a:t>
            </a:r>
            <a:br>
              <a:rPr lang="nl-NL" dirty="0"/>
            </a:br>
            <a:r>
              <a:rPr lang="nl-NL" dirty="0"/>
              <a:t> </a:t>
            </a:r>
            <a:br>
              <a:rPr lang="nl-NL" dirty="0"/>
            </a:br>
            <a:r>
              <a:rPr lang="nl-NL" dirty="0"/>
              <a:t> 	</a:t>
            </a:r>
            <a:r>
              <a:rPr lang="nl-NL" b="0" dirty="0"/>
              <a:t>Voorbereidend, dus geen eindonderwijs!</a:t>
            </a:r>
          </a:p>
          <a:p>
            <a:pPr algn="ctr"/>
            <a:endParaRPr lang="nl-NL" dirty="0"/>
          </a:p>
          <a:p>
            <a:r>
              <a:rPr lang="nl-NL" dirty="0"/>
              <a:t>Binnen het vmbo zijn er 4 niveaus (leerwegen):</a:t>
            </a:r>
          </a:p>
          <a:p>
            <a:pPr lvl="1"/>
            <a:r>
              <a:rPr lang="nl-NL" sz="1600" b="0" dirty="0"/>
              <a:t>Basisberoepsgerichte leerweg (BB)</a:t>
            </a:r>
            <a:r>
              <a:rPr lang="nl-NL" sz="1600" baseline="30000" dirty="0"/>
              <a:t>*</a:t>
            </a:r>
            <a:endParaRPr lang="nl-NL" sz="1600" dirty="0"/>
          </a:p>
          <a:p>
            <a:pPr lvl="1"/>
            <a:r>
              <a:rPr lang="nl-NL" sz="1600" b="0" dirty="0"/>
              <a:t>Kaderberoepsgerichte leerweg (KB)</a:t>
            </a:r>
            <a:r>
              <a:rPr lang="nl-NL" sz="1600" baseline="30000" dirty="0"/>
              <a:t>*</a:t>
            </a:r>
            <a:endParaRPr lang="nl-NL" sz="1600" dirty="0"/>
          </a:p>
          <a:p>
            <a:pPr lvl="1"/>
            <a:r>
              <a:rPr lang="nl-NL" sz="1600" b="0" dirty="0"/>
              <a:t>Gemengde leerweg (GL)</a:t>
            </a:r>
          </a:p>
          <a:p>
            <a:pPr lvl="1"/>
            <a:r>
              <a:rPr lang="nl-NL" sz="1600" b="0" dirty="0"/>
              <a:t>Theoretische leerweg (TL)</a:t>
            </a:r>
            <a:r>
              <a:rPr lang="nl-NL" sz="1600" b="0" baseline="30000" dirty="0"/>
              <a:t>*</a:t>
            </a:r>
            <a:endParaRPr lang="nl-NL" sz="1600" b="0" dirty="0"/>
          </a:p>
          <a:p>
            <a:pPr lvl="1"/>
            <a:endParaRPr lang="nl-NL" dirty="0"/>
          </a:p>
          <a:p>
            <a:pPr marL="18000" lvl="1" indent="0">
              <a:buNone/>
            </a:pPr>
            <a:r>
              <a:rPr lang="nl-NL" dirty="0"/>
              <a:t>Binnen een leerweg volgen de leerlingen een </a:t>
            </a:r>
            <a:r>
              <a:rPr lang="nl-NL" u="sng" dirty="0"/>
              <a:t>profiel</a:t>
            </a:r>
            <a:r>
              <a:rPr lang="nl-NL" dirty="0"/>
              <a:t>. </a:t>
            </a:r>
            <a:br>
              <a:rPr lang="nl-NL" dirty="0"/>
            </a:br>
            <a:r>
              <a:rPr lang="nl-NL" dirty="0"/>
              <a:t>Op Mariëndael is er één profiel: Diensten en producten (D&amp;P).</a:t>
            </a:r>
          </a:p>
          <a:p>
            <a:pPr marL="18000" lvl="1" indent="0">
              <a:buNone/>
            </a:pPr>
            <a:endParaRPr lang="nl-NL" dirty="0"/>
          </a:p>
          <a:p>
            <a:pPr marL="18000" lvl="1" indent="0">
              <a:buNone/>
            </a:pPr>
            <a:endParaRPr lang="nl-NL" dirty="0"/>
          </a:p>
          <a:p>
            <a:pPr marL="18000" lvl="1" indent="0">
              <a:buNone/>
            </a:pPr>
            <a:r>
              <a:rPr lang="nl-NL" sz="1600" b="0" dirty="0"/>
              <a:t>* Aanbod Mariëndael</a:t>
            </a:r>
          </a:p>
          <a:p>
            <a:pPr marL="18000" lvl="1" indent="0">
              <a:buNone/>
            </a:pPr>
            <a:endParaRPr lang="nl-NL" u="sng" baseline="30000" dirty="0"/>
          </a:p>
          <a:p>
            <a:pPr marL="18000" lvl="1" indent="0">
              <a:buNone/>
            </a:pPr>
            <a:endParaRPr lang="nl-NL" u="sng" baseline="30000" dirty="0"/>
          </a:p>
        </p:txBody>
      </p:sp>
      <p:sp>
        <p:nvSpPr>
          <p:cNvPr id="3" name="Titel 2"/>
          <p:cNvSpPr>
            <a:spLocks noGrp="1"/>
          </p:cNvSpPr>
          <p:nvPr>
            <p:ph type="title"/>
          </p:nvPr>
        </p:nvSpPr>
        <p:spPr>
          <a:xfrm>
            <a:off x="611560" y="692696"/>
            <a:ext cx="7809307" cy="864000"/>
          </a:xfrm>
        </p:spPr>
        <p:txBody>
          <a:bodyPr/>
          <a:lstStyle/>
          <a:p>
            <a:r>
              <a:rPr lang="nl-NL" dirty="0"/>
              <a:t>Uitgebreide uitleg vmbo </a:t>
            </a:r>
            <a:r>
              <a:rPr lang="nl-NL" dirty="0" err="1"/>
              <a:t>bb</a:t>
            </a:r>
            <a:r>
              <a:rPr lang="nl-NL" dirty="0"/>
              <a:t> en </a:t>
            </a:r>
            <a:r>
              <a:rPr lang="nl-NL" dirty="0" err="1"/>
              <a:t>kb</a:t>
            </a:r>
            <a:endParaRPr lang="nl-NL" dirty="0"/>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6</a:t>
            </a:fld>
            <a:endParaRPr lang="nl-NL" dirty="0"/>
          </a:p>
        </p:txBody>
      </p:sp>
      <p:cxnSp>
        <p:nvCxnSpPr>
          <p:cNvPr id="6" name="Rechte verbindingslijn met pijl 5">
            <a:extLst>
              <a:ext uri="{FF2B5EF4-FFF2-40B4-BE49-F238E27FC236}">
                <a16:creationId xmlns:a16="http://schemas.microsoft.com/office/drawing/2014/main" id="{D7189045-FA0B-898C-5FCC-5A5673412BA9}"/>
              </a:ext>
            </a:extLst>
          </p:cNvPr>
          <p:cNvCxnSpPr>
            <a:cxnSpLocks/>
          </p:cNvCxnSpPr>
          <p:nvPr/>
        </p:nvCxnSpPr>
        <p:spPr>
          <a:xfrm>
            <a:off x="2123728" y="2132856"/>
            <a:ext cx="14401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693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custDataLst>
              <p:tags r:id="rId2"/>
            </p:custDataLst>
          </p:nvPr>
        </p:nvSpPr>
        <p:spPr/>
        <p:txBody>
          <a:bodyPr/>
          <a:lstStyle/>
          <a:p>
            <a:r>
              <a:rPr lang="nl-NL" dirty="0"/>
              <a:t>VMBO in schema</a:t>
            </a:r>
          </a:p>
        </p:txBody>
      </p:sp>
      <p:sp>
        <p:nvSpPr>
          <p:cNvPr id="4" name="Tijdelijke aanduiding voor dianummer 3"/>
          <p:cNvSpPr>
            <a:spLocks noGrp="1"/>
          </p:cNvSpPr>
          <p:nvPr>
            <p:ph type="sldNum" sz="quarter" idx="15"/>
            <p:custDataLst>
              <p:tags r:id="rId3"/>
            </p:custDataLst>
          </p:nvPr>
        </p:nvSpPr>
        <p:spPr/>
        <p:txBody>
          <a:bodyPr/>
          <a:lstStyle/>
          <a:p>
            <a:fld id="{9AF604D9-9677-4E47-9643-C08173630614}" type="slidenum">
              <a:rPr lang="nl-NL" smtClean="0"/>
              <a:pPr/>
              <a:t>7</a:t>
            </a:fld>
            <a:endParaRPr lang="nl-NL" dirty="0"/>
          </a:p>
        </p:txBody>
      </p:sp>
      <p:pic>
        <p:nvPicPr>
          <p:cNvPr id="6" name="Afbeelding 5">
            <a:extLst>
              <a:ext uri="{FF2B5EF4-FFF2-40B4-BE49-F238E27FC236}">
                <a16:creationId xmlns:a16="http://schemas.microsoft.com/office/drawing/2014/main" id="{2301059A-6B7D-47BF-EA1B-304F91C36BD7}"/>
              </a:ext>
            </a:extLst>
          </p:cNvPr>
          <p:cNvPicPr>
            <a:picLocks noChangeAspect="1"/>
          </p:cNvPicPr>
          <p:nvPr/>
        </p:nvPicPr>
        <p:blipFill>
          <a:blip r:embed="rId6"/>
          <a:stretch>
            <a:fillRect/>
          </a:stretch>
        </p:blipFill>
        <p:spPr>
          <a:xfrm>
            <a:off x="105002" y="1887981"/>
            <a:ext cx="8859486" cy="4277322"/>
          </a:xfrm>
          <a:prstGeom prst="rect">
            <a:avLst/>
          </a:prstGeom>
        </p:spPr>
      </p:pic>
      <p:sp>
        <p:nvSpPr>
          <p:cNvPr id="2" name="Rechthoek 1"/>
          <p:cNvSpPr/>
          <p:nvPr/>
        </p:nvSpPr>
        <p:spPr>
          <a:xfrm>
            <a:off x="3707904" y="3068960"/>
            <a:ext cx="5256584" cy="309634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extLst>
      <p:ext uri="{BB962C8B-B14F-4D97-AF65-F5344CB8AC3E}">
        <p14:creationId xmlns:p14="http://schemas.microsoft.com/office/powerpoint/2010/main" val="349574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8316480" cy="4395600"/>
          </a:xfrm>
        </p:spPr>
        <p:txBody>
          <a:bodyPr/>
          <a:lstStyle/>
          <a:p>
            <a:pPr marL="18000" lvl="1" indent="0">
              <a:buNone/>
            </a:pPr>
            <a:r>
              <a:rPr lang="nl-NL" dirty="0"/>
              <a:t>De overstap van de onderbouw naar de bovenbouw is landelijk een grote overgang.</a:t>
            </a:r>
          </a:p>
          <a:p>
            <a:pPr marL="18000" lvl="1" indent="0">
              <a:buNone/>
            </a:pPr>
            <a:endParaRPr lang="nl-NL" dirty="0"/>
          </a:p>
          <a:p>
            <a:pPr marL="18000" lvl="1" indent="0">
              <a:buNone/>
            </a:pPr>
            <a:r>
              <a:rPr lang="nl-NL" dirty="0"/>
              <a:t>Er worden meer vaardigheden van de leerlingen gevraagd:</a:t>
            </a:r>
          </a:p>
          <a:p>
            <a:pPr lvl="4"/>
            <a:r>
              <a:rPr lang="nl-NL" dirty="0"/>
              <a:t>Werken met studiewijzers en </a:t>
            </a:r>
            <a:r>
              <a:rPr lang="nl-NL" dirty="0" err="1"/>
              <a:t>PTA’s</a:t>
            </a:r>
            <a:endParaRPr lang="nl-NL" dirty="0"/>
          </a:p>
          <a:p>
            <a:pPr lvl="4"/>
            <a:r>
              <a:rPr lang="nl-NL" dirty="0"/>
              <a:t>Plannen en organiseren</a:t>
            </a:r>
          </a:p>
          <a:p>
            <a:pPr lvl="4"/>
            <a:r>
              <a:rPr lang="nl-NL" dirty="0"/>
              <a:t>Huiswerk maken</a:t>
            </a:r>
          </a:p>
          <a:p>
            <a:pPr lvl="4"/>
            <a:r>
              <a:rPr lang="nl-NL" dirty="0"/>
              <a:t>Omgaan met regels</a:t>
            </a:r>
          </a:p>
          <a:p>
            <a:pPr lvl="4"/>
            <a:r>
              <a:rPr lang="nl-NL" dirty="0"/>
              <a:t>Omgaan met druk</a:t>
            </a:r>
          </a:p>
          <a:p>
            <a:pPr lvl="4"/>
            <a:r>
              <a:rPr lang="nl-NL" dirty="0"/>
              <a:t>Samenwerken </a:t>
            </a:r>
            <a:r>
              <a:rPr lang="nl-NL" u="sng" dirty="0"/>
              <a:t>met iedereen</a:t>
            </a:r>
          </a:p>
          <a:p>
            <a:pPr lvl="4"/>
            <a:r>
              <a:rPr lang="nl-NL" dirty="0"/>
              <a:t>Keuzes maken</a:t>
            </a:r>
          </a:p>
          <a:p>
            <a:pPr lvl="4"/>
            <a:r>
              <a:rPr lang="nl-NL" dirty="0"/>
              <a:t>Zelfstandigheid</a:t>
            </a:r>
          </a:p>
          <a:p>
            <a:pPr lvl="4"/>
            <a:r>
              <a:rPr lang="nl-NL" dirty="0"/>
              <a:t>Hoger tempo</a:t>
            </a:r>
          </a:p>
          <a:p>
            <a:pPr lvl="4"/>
            <a:r>
              <a:rPr lang="nl-NL" dirty="0"/>
              <a:t>Stagelopen</a:t>
            </a:r>
          </a:p>
        </p:txBody>
      </p:sp>
      <p:sp>
        <p:nvSpPr>
          <p:cNvPr id="3" name="Titel 2"/>
          <p:cNvSpPr>
            <a:spLocks noGrp="1"/>
          </p:cNvSpPr>
          <p:nvPr>
            <p:ph type="title"/>
          </p:nvPr>
        </p:nvSpPr>
        <p:spPr/>
        <p:txBody>
          <a:bodyPr/>
          <a:lstStyle/>
          <a:p>
            <a:r>
              <a:rPr lang="nl-NL" dirty="0"/>
              <a:t>Overstap OB </a:t>
            </a:r>
            <a:r>
              <a:rPr lang="nl-NL" dirty="0">
                <a:sym typeface="Wingdings" panose="05000000000000000000" pitchFamily="2" charset="2"/>
              </a:rPr>
              <a:t> BB</a:t>
            </a:r>
            <a:endParaRPr lang="nl-NL" dirty="0"/>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8</a:t>
            </a:fld>
            <a:endParaRPr lang="nl-NL" dirty="0"/>
          </a:p>
        </p:txBody>
      </p:sp>
      <p:pic>
        <p:nvPicPr>
          <p:cNvPr id="5" name="Afbeelding 4">
            <a:extLst>
              <a:ext uri="{FF2B5EF4-FFF2-40B4-BE49-F238E27FC236}">
                <a16:creationId xmlns:a16="http://schemas.microsoft.com/office/drawing/2014/main" id="{F6B227E9-5010-4ED7-84BF-DCF7F60645B6}"/>
              </a:ext>
            </a:extLst>
          </p:cNvPr>
          <p:cNvPicPr>
            <a:picLocks noChangeAspect="1"/>
          </p:cNvPicPr>
          <p:nvPr/>
        </p:nvPicPr>
        <p:blipFill>
          <a:blip r:embed="rId3"/>
          <a:stretch>
            <a:fillRect/>
          </a:stretch>
        </p:blipFill>
        <p:spPr>
          <a:xfrm>
            <a:off x="5076056" y="3437100"/>
            <a:ext cx="3288365" cy="2466274"/>
          </a:xfrm>
          <a:prstGeom prst="rect">
            <a:avLst/>
          </a:prstGeom>
        </p:spPr>
      </p:pic>
    </p:spTree>
    <p:extLst>
      <p:ext uri="{BB962C8B-B14F-4D97-AF65-F5344CB8AC3E}">
        <p14:creationId xmlns:p14="http://schemas.microsoft.com/office/powerpoint/2010/main" val="267441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B2D161-B07E-9046-4A83-C04E593114DE}"/>
              </a:ext>
            </a:extLst>
          </p:cNvPr>
          <p:cNvSpPr>
            <a:spLocks noGrp="1"/>
          </p:cNvSpPr>
          <p:nvPr>
            <p:ph type="body" sz="quarter" idx="12"/>
          </p:nvPr>
        </p:nvSpPr>
        <p:spPr/>
        <p:txBody>
          <a:bodyPr/>
          <a:lstStyle/>
          <a:p>
            <a:r>
              <a:rPr lang="nl-NL" dirty="0"/>
              <a:t>In welke klas kom je?</a:t>
            </a:r>
          </a:p>
          <a:p>
            <a:endParaRPr lang="nl-NL" dirty="0"/>
          </a:p>
          <a:p>
            <a:r>
              <a:rPr lang="nl-NL" b="0" dirty="0"/>
              <a:t>De klassenindeling gaat op basis van sector: Techniek, Z&amp;W of Zakelijke Dienstverlening. </a:t>
            </a:r>
          </a:p>
          <a:p>
            <a:endParaRPr lang="nl-NL" b="0" dirty="0"/>
          </a:p>
          <a:p>
            <a:r>
              <a:rPr lang="nl-NL" b="0" dirty="0"/>
              <a:t>Je kunt dus </a:t>
            </a:r>
            <a:r>
              <a:rPr lang="nl-NL" b="0" u="sng" dirty="0"/>
              <a:t>niet kiezen</a:t>
            </a:r>
            <a:r>
              <a:rPr lang="nl-NL" b="0" dirty="0"/>
              <a:t> bij wie je wel of niet in de klas komt.</a:t>
            </a:r>
            <a:br>
              <a:rPr lang="nl-NL" b="0" dirty="0"/>
            </a:br>
            <a:r>
              <a:rPr lang="nl-NL" b="0" dirty="0"/>
              <a:t>Wij ook niet. </a:t>
            </a:r>
          </a:p>
          <a:p>
            <a:endParaRPr lang="nl-NL" b="0" dirty="0"/>
          </a:p>
          <a:p>
            <a:r>
              <a:rPr lang="nl-NL" b="0" dirty="0"/>
              <a:t>Je komt </a:t>
            </a:r>
            <a:r>
              <a:rPr lang="nl-NL" b="0"/>
              <a:t>elkaar vaak wel </a:t>
            </a:r>
            <a:r>
              <a:rPr lang="nl-NL" b="0" dirty="0"/>
              <a:t>weer tegen bij bijvoorbeeld keuzevakken en in de pauzes.</a:t>
            </a:r>
          </a:p>
        </p:txBody>
      </p:sp>
      <p:sp>
        <p:nvSpPr>
          <p:cNvPr id="3" name="Titel 2">
            <a:extLst>
              <a:ext uri="{FF2B5EF4-FFF2-40B4-BE49-F238E27FC236}">
                <a16:creationId xmlns:a16="http://schemas.microsoft.com/office/drawing/2014/main" id="{B73CA51F-5BD6-571D-8AA3-58C60BA6F602}"/>
              </a:ext>
            </a:extLst>
          </p:cNvPr>
          <p:cNvSpPr>
            <a:spLocks noGrp="1"/>
          </p:cNvSpPr>
          <p:nvPr>
            <p:ph type="title"/>
          </p:nvPr>
        </p:nvSpPr>
        <p:spPr/>
        <p:txBody>
          <a:bodyPr/>
          <a:lstStyle/>
          <a:p>
            <a:r>
              <a:rPr lang="nl-NL" dirty="0"/>
              <a:t>Klas</a:t>
            </a:r>
          </a:p>
        </p:txBody>
      </p:sp>
      <p:sp>
        <p:nvSpPr>
          <p:cNvPr id="4" name="Tijdelijke aanduiding voor dianummer 3">
            <a:extLst>
              <a:ext uri="{FF2B5EF4-FFF2-40B4-BE49-F238E27FC236}">
                <a16:creationId xmlns:a16="http://schemas.microsoft.com/office/drawing/2014/main" id="{221CF62D-397F-ED19-769F-7BFA4403CA2D}"/>
              </a:ext>
            </a:extLst>
          </p:cNvPr>
          <p:cNvSpPr>
            <a:spLocks noGrp="1"/>
          </p:cNvSpPr>
          <p:nvPr>
            <p:ph type="sldNum" sz="quarter" idx="14"/>
          </p:nvPr>
        </p:nvSpPr>
        <p:spPr/>
        <p:txBody>
          <a:bodyPr/>
          <a:lstStyle/>
          <a:p>
            <a:fld id="{9AF604D9-9677-4E47-9643-C08173630614}" type="slidenum">
              <a:rPr lang="nl-NL" smtClean="0"/>
              <a:pPr/>
              <a:t>9</a:t>
            </a:fld>
            <a:endParaRPr lang="nl-NL" dirty="0"/>
          </a:p>
        </p:txBody>
      </p:sp>
      <p:pic>
        <p:nvPicPr>
          <p:cNvPr id="5" name="Afbeelding 4">
            <a:extLst>
              <a:ext uri="{FF2B5EF4-FFF2-40B4-BE49-F238E27FC236}">
                <a16:creationId xmlns:a16="http://schemas.microsoft.com/office/drawing/2014/main" id="{EC9C6E37-1FA2-B20B-1D6E-0A4427FFD3B7}"/>
              </a:ext>
            </a:extLst>
          </p:cNvPr>
          <p:cNvPicPr>
            <a:picLocks noChangeAspect="1"/>
          </p:cNvPicPr>
          <p:nvPr/>
        </p:nvPicPr>
        <p:blipFill>
          <a:blip r:embed="rId2"/>
          <a:stretch>
            <a:fillRect/>
          </a:stretch>
        </p:blipFill>
        <p:spPr>
          <a:xfrm>
            <a:off x="5436096" y="4443777"/>
            <a:ext cx="2777545" cy="1852623"/>
          </a:xfrm>
          <a:prstGeom prst="rect">
            <a:avLst/>
          </a:prstGeom>
        </p:spPr>
      </p:pic>
    </p:spTree>
    <p:extLst>
      <p:ext uri="{BB962C8B-B14F-4D97-AF65-F5344CB8AC3E}">
        <p14:creationId xmlns:p14="http://schemas.microsoft.com/office/powerpoint/2010/main" val="1301646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JABLOON" val="Standaard"/>
  <p:tag name="BEDRIJFID" val="36"/>
  <p:tag name="BEDRIJF" val="Mariëndael Heijenoordseweg"/>
  <p:tag name="AUTEUR1EMAIL" val="m.faaij@mariendael.nl"/>
  <p:tag name="AUTEUR1FUNCTIE" val="Teamleider"/>
  <p:tag name="TAAL" val="Nederlands"/>
  <p:tag name="ONDERTITEL" val="voorlichting"/>
  <p:tag name="PLAATS" val="M12"/>
  <p:tag name="TITELAUTEURS" val="0"/>
  <p:tag name="DATUMTEKST" val="21-1-2014"/>
  <p:tag name="AUTEUR1" val="Mark Faaij"/>
  <p:tag name="VIEWOFFICEVERSIE" val="2012.1.6.12160"/>
  <p:tag name="TITEL" val="Arbeid/vmbo (bb/kb) bovenbouw"/>
  <p:tag name="DATUM" val="41660,5083341088"/>
</p:tagLst>
</file>

<file path=ppt/tags/tag10.xml><?xml version="1.0" encoding="utf-8"?>
<p:tagLst xmlns:a="http://schemas.openxmlformats.org/drawingml/2006/main" xmlns:r="http://schemas.openxmlformats.org/officeDocument/2006/relationships" xmlns:p="http://schemas.openxmlformats.org/presentationml/2006/main">
  <p:tag name="KLEURACHTERGROND" val="1"/>
</p:tagLst>
</file>

<file path=ppt/tags/tag11.xml><?xml version="1.0" encoding="utf-8"?>
<p:tagLst xmlns:a="http://schemas.openxmlformats.org/drawingml/2006/main" xmlns:r="http://schemas.openxmlformats.org/officeDocument/2006/relationships" xmlns:p="http://schemas.openxmlformats.org/presentationml/2006/main">
  <p:tag name="KLEURACHTERGROND" val="1"/>
</p:tagLst>
</file>

<file path=ppt/tags/tag12.xml><?xml version="1.0" encoding="utf-8"?>
<p:tagLst xmlns:a="http://schemas.openxmlformats.org/drawingml/2006/main" xmlns:r="http://schemas.openxmlformats.org/officeDocument/2006/relationships" xmlns:p="http://schemas.openxmlformats.org/presentationml/2006/main">
  <p:tag name="ONTWERP" val="Diamodellen"/>
  <p:tag name="VARIANT" val="Titeldia breed"/>
  <p:tag name="DISABLEKLEURENPALET" val="1"/>
  <p:tag name="CHANGESUBTITLE" val="Subtitle"/>
  <p:tag name="CHANGETITLE" val="Title"/>
  <p:tag name="ONTWERPVERSIEDATUM" val="41289,6526388889"/>
</p:tagLst>
</file>

<file path=ppt/tags/tag13.xml><?xml version="1.0" encoding="utf-8"?>
<p:tagLst xmlns:a="http://schemas.openxmlformats.org/drawingml/2006/main" xmlns:r="http://schemas.openxmlformats.org/officeDocument/2006/relationships" xmlns:p="http://schemas.openxmlformats.org/presentationml/2006/main">
  <p:tag name="TYPE" val="Auteurs"/>
  <p:tag name="ITEMLINKS" val="81,6250381469727"/>
  <p:tag name="ITEMTOP" val="272,125030517578"/>
  <p:tag name="ITEMBREEDTE" val="425,125022888184"/>
  <p:tag name="ITEMHOOGTE" val="34,6046447753906"/>
</p:tagLst>
</file>

<file path=ppt/tags/tag14.xml><?xml version="1.0" encoding="utf-8"?>
<p:tagLst xmlns:a="http://schemas.openxmlformats.org/drawingml/2006/main" xmlns:r="http://schemas.openxmlformats.org/officeDocument/2006/relationships" xmlns:p="http://schemas.openxmlformats.org/presentationml/2006/main">
  <p:tag name="ITEMLINKS" val="87,5905532836914"/>
  <p:tag name="ITEMTOP" val="82,7716522216797"/>
  <p:tag name="ITEMBREEDTE" val="544,251976013184"/>
  <p:tag name="ITEMHOOGTE" val="102,047241210938"/>
</p:tagLst>
</file>

<file path=ppt/tags/tag15.xml><?xml version="1.0" encoding="utf-8"?>
<p:tagLst xmlns:a="http://schemas.openxmlformats.org/drawingml/2006/main" xmlns:r="http://schemas.openxmlformats.org/officeDocument/2006/relationships" xmlns:p="http://schemas.openxmlformats.org/presentationml/2006/main">
  <p:tag name="ITEMLINKS" val="87,5905532836914"/>
  <p:tag name="ITEMTOP" val="191,905517578125"/>
  <p:tag name="ITEMBREEDTE" val="544,251976013184"/>
  <p:tag name="ITEMHOOGTE" val="68,031494140625"/>
</p:tagLst>
</file>

<file path=ppt/tags/tag16.xml><?xml version="1.0" encoding="utf-8"?>
<p:tagLst xmlns:a="http://schemas.openxmlformats.org/drawingml/2006/main" xmlns:r="http://schemas.openxmlformats.org/officeDocument/2006/relationships" xmlns:p="http://schemas.openxmlformats.org/presentationml/2006/main">
  <p:tag name="ONTWERP" val="Diamodellen"/>
  <p:tag name="VARIANT" val="Dia met grote foto"/>
  <p:tag name="KLEUROBJECTEN" val="Title"/>
  <p:tag name="ONTWERPVERSIEDATUM" val="41289,6526388889"/>
  <p:tag name="VIEWOFFICEVERSIE" val="2012.1.6.12160"/>
</p:tagLst>
</file>

<file path=ppt/tags/tag17.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18.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19.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2.xml><?xml version="1.0" encoding="utf-8"?>
<p:tagLst xmlns:a="http://schemas.openxmlformats.org/drawingml/2006/main" xmlns:r="http://schemas.openxmlformats.org/officeDocument/2006/relationships" xmlns:p="http://schemas.openxmlformats.org/presentationml/2006/main">
  <p:tag name="KLEURTEKST" val="1"/>
</p:tagLst>
</file>

<file path=ppt/tags/tag20.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21.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22.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23.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24.xml><?xml version="1.0" encoding="utf-8"?>
<p:tagLst xmlns:a="http://schemas.openxmlformats.org/drawingml/2006/main" xmlns:r="http://schemas.openxmlformats.org/officeDocument/2006/relationships" xmlns:p="http://schemas.openxmlformats.org/presentationml/2006/main">
  <p:tag name="ONTWERP" val="Diamodellen"/>
  <p:tag name="VARIANT" val="Titeldia breed"/>
  <p:tag name="DISABLEKLEURENPALET" val="1"/>
  <p:tag name="CHANGESUBTITLE" val="Subtitle"/>
  <p:tag name="CHANGETITLE" val="Title"/>
  <p:tag name="ONTWERPVERSIEDATUM" val="41289,6526388889"/>
  <p:tag name="VIEWOFFICEVERSIE" val="2012.1.6.12160"/>
</p:tagLst>
</file>

<file path=ppt/tags/tag25.xml><?xml version="1.0" encoding="utf-8"?>
<p:tagLst xmlns:a="http://schemas.openxmlformats.org/drawingml/2006/main" xmlns:r="http://schemas.openxmlformats.org/officeDocument/2006/relationships" xmlns:p="http://schemas.openxmlformats.org/presentationml/2006/main">
  <p:tag name="ITEMLINKS" val="87,5905532836914"/>
  <p:tag name="ITEMTOP" val="82,7716522216797"/>
  <p:tag name="ITEMBREEDTE" val="544,251976013184"/>
  <p:tag name="ITEMHOOGTE" val="102,047241210938"/>
</p:tagLst>
</file>

<file path=ppt/tags/tag3.xml><?xml version="1.0" encoding="utf-8"?>
<p:tagLst xmlns:a="http://schemas.openxmlformats.org/drawingml/2006/main" xmlns:r="http://schemas.openxmlformats.org/officeDocument/2006/relationships" xmlns:p="http://schemas.openxmlformats.org/presentationml/2006/main">
  <p:tag name="ADRESREGEL" val="Voettekst"/>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PaginaNummer"/>
</p:tagLst>
</file>

<file path=ppt/tags/tag6.xml><?xml version="1.0" encoding="utf-8"?>
<p:tagLst xmlns:a="http://schemas.openxmlformats.org/drawingml/2006/main" xmlns:r="http://schemas.openxmlformats.org/officeDocument/2006/relationships" xmlns:p="http://schemas.openxmlformats.org/presentationml/2006/main">
  <p:tag name="KLEURACHTERGROND" val="1"/>
</p:tagLst>
</file>

<file path=ppt/tags/tag7.xml><?xml version="1.0" encoding="utf-8"?>
<p:tagLst xmlns:a="http://schemas.openxmlformats.org/drawingml/2006/main" xmlns:r="http://schemas.openxmlformats.org/officeDocument/2006/relationships" xmlns:p="http://schemas.openxmlformats.org/presentationml/2006/main">
  <p:tag name="TYPE" val="LogoVervolgDia"/>
</p:tagLst>
</file>

<file path=ppt/tags/tag8.xml><?xml version="1.0" encoding="utf-8"?>
<p:tagLst xmlns:a="http://schemas.openxmlformats.org/drawingml/2006/main" xmlns:r="http://schemas.openxmlformats.org/officeDocument/2006/relationships" xmlns:p="http://schemas.openxmlformats.org/presentationml/2006/main">
  <p:tag name="KLEURACHTERGROND" val="1"/>
</p:tagLst>
</file>

<file path=ppt/tags/tag9.xml><?xml version="1.0" encoding="utf-8"?>
<p:tagLst xmlns:a="http://schemas.openxmlformats.org/drawingml/2006/main" xmlns:r="http://schemas.openxmlformats.org/officeDocument/2006/relationships" xmlns:p="http://schemas.openxmlformats.org/presentationml/2006/main">
  <p:tag name="KLEURACHTERGROND" val="1"/>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4290C35BE6DF4A94B86D354A8103CA" ma:contentTypeVersion="11" ma:contentTypeDescription="Een nieuw document maken." ma:contentTypeScope="" ma:versionID="a831a1b381c1995096985b9c1c945c4a">
  <xsd:schema xmlns:xsd="http://www.w3.org/2001/XMLSchema" xmlns:xs="http://www.w3.org/2001/XMLSchema" xmlns:p="http://schemas.microsoft.com/office/2006/metadata/properties" xmlns:ns2="99ed3b39-142f-4bdc-a620-0a2a9995b1df" xmlns:ns3="03ba30b0-b83b-4bc3-b58e-5daf3a5e47d9" targetNamespace="http://schemas.microsoft.com/office/2006/metadata/properties" ma:root="true" ma:fieldsID="5318f77fa3003aaade692a4ebd76d3e9" ns2:_="" ns3:_="">
    <xsd:import namespace="99ed3b39-142f-4bdc-a620-0a2a9995b1df"/>
    <xsd:import namespace="03ba30b0-b83b-4bc3-b58e-5daf3a5e47d9"/>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d3b39-142f-4bdc-a620-0a2a9995b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ba30b0-b83b-4bc3-b58e-5daf3a5e47d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C666C5-78E5-472B-8BDB-4484F53DC7ED}">
  <ds:schemaRefs>
    <ds:schemaRef ds:uri="http://schemas.microsoft.com/office/2006/documentManagement/types"/>
    <ds:schemaRef ds:uri="http://www.w3.org/XML/1998/namespace"/>
    <ds:schemaRef ds:uri="03ba30b0-b83b-4bc3-b58e-5daf3a5e47d9"/>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99ed3b39-142f-4bdc-a620-0a2a9995b1df"/>
    <ds:schemaRef ds:uri="http://purl.org/dc/elements/1.1/"/>
  </ds:schemaRefs>
</ds:datastoreItem>
</file>

<file path=customXml/itemProps2.xml><?xml version="1.0" encoding="utf-8"?>
<ds:datastoreItem xmlns:ds="http://schemas.openxmlformats.org/officeDocument/2006/customXml" ds:itemID="{41E64690-2E6D-446F-8CAB-584D805F2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d3b39-142f-4bdc-a620-0a2a9995b1df"/>
    <ds:schemaRef ds:uri="03ba30b0-b83b-4bc3-b58e-5daf3a5e4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FE61A1-DE6E-410B-9F54-045B76EF28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3253</TotalTime>
  <Words>1483</Words>
  <Application>Microsoft Office PowerPoint</Application>
  <PresentationFormat>Diavoorstelling (4:3)</PresentationFormat>
  <Paragraphs>210</Paragraphs>
  <Slides>22</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Verdana</vt:lpstr>
      <vt:lpstr>Wingdings</vt:lpstr>
      <vt:lpstr>Kantoorthema</vt:lpstr>
      <vt:lpstr>vmbo (bb/kb) bovenbouw</vt:lpstr>
      <vt:lpstr>Kiezen</vt:lpstr>
      <vt:lpstr>In het kort: kies vakken en sector</vt:lpstr>
      <vt:lpstr>In het overzicht:</vt:lpstr>
      <vt:lpstr>In het kort: ‘Kies’ het niveau</vt:lpstr>
      <vt:lpstr>Uitgebreide uitleg vmbo bb en kb</vt:lpstr>
      <vt:lpstr>VMBO in schema</vt:lpstr>
      <vt:lpstr>Overstap OB  BB</vt:lpstr>
      <vt:lpstr>Klas</vt:lpstr>
      <vt:lpstr>Inhoud onderwijsprogramma </vt:lpstr>
      <vt:lpstr>Algemene Programma</vt:lpstr>
      <vt:lpstr>Profielgebonden deel D&amp;P</vt:lpstr>
      <vt:lpstr>PowerPoint-presentatie</vt:lpstr>
      <vt:lpstr>PowerPoint-presentatie</vt:lpstr>
      <vt:lpstr>PowerPoint-presentatie</vt:lpstr>
      <vt:lpstr>Werken aan vaardigheden</vt:lpstr>
      <vt:lpstr>PTA</vt:lpstr>
      <vt:lpstr>Studiewijzers</vt:lpstr>
      <vt:lpstr>Centraal examen</vt:lpstr>
      <vt:lpstr>Gespreid examen</vt:lpstr>
      <vt:lpstr>Hoera, een diploma. Of niet. En wat nu?</vt:lpstr>
      <vt:lpstr>Vragen? </vt:lpstr>
    </vt:vector>
  </TitlesOfParts>
  <Company>Onderwijsspecialisten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Arbeid/vmbo (bb/kb) bovenbouw</dc:title>
  <dc:creator>Mark Faaij</dc:creator>
  <cp:lastModifiedBy>Wisse-Brands, Michelle</cp:lastModifiedBy>
  <cp:revision>77</cp:revision>
  <cp:lastPrinted>2017-02-16T16:08:23Z</cp:lastPrinted>
  <dcterms:created xsi:type="dcterms:W3CDTF">2014-01-20T09:30:40Z</dcterms:created>
  <dcterms:modified xsi:type="dcterms:W3CDTF">2025-02-20T12:16:46Z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0x010100684290C35BE6DF4A94B86D354A8103CA</vt:lpwstr>
  </property>
</Properties>
</file>