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4"/>
    <p:sldMasterId id="2147483665" r:id="rId5"/>
  </p:sldMasterIdLst>
  <p:notesMasterIdLst>
    <p:notesMasterId r:id="rId30"/>
  </p:notesMasterIdLst>
  <p:handoutMasterIdLst>
    <p:handoutMasterId r:id="rId31"/>
  </p:handoutMasterIdLst>
  <p:sldIdLst>
    <p:sldId id="256" r:id="rId6"/>
    <p:sldId id="257" r:id="rId7"/>
    <p:sldId id="262" r:id="rId8"/>
    <p:sldId id="259" r:id="rId9"/>
    <p:sldId id="287" r:id="rId10"/>
    <p:sldId id="292" r:id="rId11"/>
    <p:sldId id="281" r:id="rId12"/>
    <p:sldId id="261" r:id="rId13"/>
    <p:sldId id="264" r:id="rId14"/>
    <p:sldId id="283" r:id="rId15"/>
    <p:sldId id="284" r:id="rId16"/>
    <p:sldId id="285" r:id="rId17"/>
    <p:sldId id="282" r:id="rId18"/>
    <p:sldId id="293" r:id="rId19"/>
    <p:sldId id="294" r:id="rId20"/>
    <p:sldId id="278" r:id="rId21"/>
    <p:sldId id="270" r:id="rId22"/>
    <p:sldId id="271" r:id="rId23"/>
    <p:sldId id="272" r:id="rId24"/>
    <p:sldId id="280" r:id="rId25"/>
    <p:sldId id="273" r:id="rId26"/>
    <p:sldId id="279" r:id="rId27"/>
    <p:sldId id="275" r:id="rId28"/>
    <p:sldId id="277" r:id="rId29"/>
  </p:sldIdLst>
  <p:sldSz cx="9144000" cy="6858000" type="screen4x3"/>
  <p:notesSz cx="6797675" cy="9926638"/>
  <p:custDataLst>
    <p:tags r:id="rId3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007F"/>
    <a:srgbClr val="E91D92"/>
    <a:srgbClr val="2886A3"/>
    <a:srgbClr val="FFFFFF"/>
    <a:srgbClr val="BAA879"/>
    <a:srgbClr val="B0A0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B8FB4-A7F6-4015-97F0-F0891A9AD75F}" v="7" dt="2025-02-17T11:33:37.75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07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ABEDEDA-8E36-4DFB-8E4D-D1D6DB4D9F0E}" type="datetimeFigureOut">
              <a:rPr lang="nl-NL" smtClean="0"/>
              <a:t>17-2-2025</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591A290-BA50-4A20-9420-36625EF70DC3}" type="slidenum">
              <a:rPr lang="nl-NL" smtClean="0"/>
              <a:t>‹nr.›</a:t>
            </a:fld>
            <a:endParaRPr lang="nl-NL"/>
          </a:p>
        </p:txBody>
      </p:sp>
    </p:spTree>
    <p:extLst>
      <p:ext uri="{BB962C8B-B14F-4D97-AF65-F5344CB8AC3E}">
        <p14:creationId xmlns:p14="http://schemas.microsoft.com/office/powerpoint/2010/main" val="109389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7467E3D-53D2-40D8-B702-9292685B6CC8}" type="datetimeFigureOut">
              <a:rPr lang="nl-NL" smtClean="0"/>
              <a:t>17-2-2025</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BE1F4A8-050B-42C0-A480-AB8DEF94A527}" type="slidenum">
              <a:rPr lang="nl-NL" smtClean="0"/>
              <a:t>‹nr.›</a:t>
            </a:fld>
            <a:endParaRPr lang="nl-NL"/>
          </a:p>
        </p:txBody>
      </p:sp>
    </p:spTree>
    <p:extLst>
      <p:ext uri="{BB962C8B-B14F-4D97-AF65-F5344CB8AC3E}">
        <p14:creationId xmlns:p14="http://schemas.microsoft.com/office/powerpoint/2010/main" val="292811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1</a:t>
            </a:fld>
            <a:endParaRPr lang="nl-NL"/>
          </a:p>
        </p:txBody>
      </p:sp>
    </p:spTree>
    <p:extLst>
      <p:ext uri="{BB962C8B-B14F-4D97-AF65-F5344CB8AC3E}">
        <p14:creationId xmlns:p14="http://schemas.microsoft.com/office/powerpoint/2010/main" val="136519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17</a:t>
            </a:fld>
            <a:endParaRPr lang="nl-NL"/>
          </a:p>
        </p:txBody>
      </p:sp>
    </p:spTree>
    <p:extLst>
      <p:ext uri="{BB962C8B-B14F-4D97-AF65-F5344CB8AC3E}">
        <p14:creationId xmlns:p14="http://schemas.microsoft.com/office/powerpoint/2010/main" val="421254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18</a:t>
            </a:fld>
            <a:endParaRPr lang="nl-NL"/>
          </a:p>
        </p:txBody>
      </p:sp>
    </p:spTree>
    <p:extLst>
      <p:ext uri="{BB962C8B-B14F-4D97-AF65-F5344CB8AC3E}">
        <p14:creationId xmlns:p14="http://schemas.microsoft.com/office/powerpoint/2010/main" val="332146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een PTA staat per vak de planning van toetsen en opdrachten, de leerstof die getoetst wordt, de weging en de herkansingsregeling. De toetsen en opdrachten die op het PTA staan, tellen mee voor het schoolexamencijfer. Het wordt opgesteld volgens de richtlijnen en regels van het ministerie van Onderwijs, maar kan toch per school verschillen, omdat scholen naast de verplichten onderdelen, zelf ook nog keuzes kan maken. Pas als alle onderdelen van het PTA gemaakt en beoordeeld zijn, mag een leerling deelnemen aan het centraal examen van dat vak. </a:t>
            </a:r>
            <a:br>
              <a:rPr lang="nl-NL" dirty="0"/>
            </a:br>
            <a:r>
              <a:rPr lang="nl-NL" dirty="0"/>
              <a:t>Er zijn regels die gelden bij het maken van toetsen in de bovenbouw: aanpassingen moeten volgens de regels, niet met potlood schrijven, naam en klas op de toets enz.</a:t>
            </a:r>
          </a:p>
          <a:p>
            <a:endParaRPr lang="nl-NL" dirty="0"/>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19</a:t>
            </a:fld>
            <a:endParaRPr lang="nl-NL"/>
          </a:p>
        </p:txBody>
      </p:sp>
    </p:spTree>
    <p:extLst>
      <p:ext uri="{BB962C8B-B14F-4D97-AF65-F5344CB8AC3E}">
        <p14:creationId xmlns:p14="http://schemas.microsoft.com/office/powerpoint/2010/main" val="160426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belangrijk de veilige route te volgen of, als dat door omstandigheden enige tijd niet gelukt is, er snel naar terug te keren: de cijfers van alle leerlingen in NL moeten op hetzelfde moment worden aangeleverd, om deel te nemen aan het centraal examen. </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20</a:t>
            </a:fld>
            <a:endParaRPr lang="nl-NL"/>
          </a:p>
        </p:txBody>
      </p:sp>
    </p:spTree>
    <p:extLst>
      <p:ext uri="{BB962C8B-B14F-4D97-AF65-F5344CB8AC3E}">
        <p14:creationId xmlns:p14="http://schemas.microsoft.com/office/powerpoint/2010/main" val="1041784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21</a:t>
            </a:fld>
            <a:endParaRPr lang="nl-NL"/>
          </a:p>
        </p:txBody>
      </p:sp>
    </p:spTree>
    <p:extLst>
      <p:ext uri="{BB962C8B-B14F-4D97-AF65-F5344CB8AC3E}">
        <p14:creationId xmlns:p14="http://schemas.microsoft.com/office/powerpoint/2010/main" val="4093082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22</a:t>
            </a:fld>
            <a:endParaRPr lang="nl-NL"/>
          </a:p>
        </p:txBody>
      </p:sp>
    </p:spTree>
    <p:extLst>
      <p:ext uri="{BB962C8B-B14F-4D97-AF65-F5344CB8AC3E}">
        <p14:creationId xmlns:p14="http://schemas.microsoft.com/office/powerpoint/2010/main" val="2067713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23</a:t>
            </a:fld>
            <a:endParaRPr lang="nl-NL"/>
          </a:p>
        </p:txBody>
      </p:sp>
    </p:spTree>
    <p:extLst>
      <p:ext uri="{BB962C8B-B14F-4D97-AF65-F5344CB8AC3E}">
        <p14:creationId xmlns:p14="http://schemas.microsoft.com/office/powerpoint/2010/main" val="159977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24</a:t>
            </a:fld>
            <a:endParaRPr lang="nl-NL"/>
          </a:p>
        </p:txBody>
      </p:sp>
    </p:spTree>
    <p:extLst>
      <p:ext uri="{BB962C8B-B14F-4D97-AF65-F5344CB8AC3E}">
        <p14:creationId xmlns:p14="http://schemas.microsoft.com/office/powerpoint/2010/main" val="423581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2</a:t>
            </a:fld>
            <a:endParaRPr lang="nl-NL"/>
          </a:p>
        </p:txBody>
      </p:sp>
    </p:spTree>
    <p:extLst>
      <p:ext uri="{BB962C8B-B14F-4D97-AF65-F5344CB8AC3E}">
        <p14:creationId xmlns:p14="http://schemas.microsoft.com/office/powerpoint/2010/main" val="363072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3</a:t>
            </a:fld>
            <a:endParaRPr lang="nl-NL"/>
          </a:p>
        </p:txBody>
      </p:sp>
    </p:spTree>
    <p:extLst>
      <p:ext uri="{BB962C8B-B14F-4D97-AF65-F5344CB8AC3E}">
        <p14:creationId xmlns:p14="http://schemas.microsoft.com/office/powerpoint/2010/main" val="360876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4</a:t>
            </a:fld>
            <a:endParaRPr lang="nl-NL"/>
          </a:p>
        </p:txBody>
      </p:sp>
    </p:spTree>
    <p:extLst>
      <p:ext uri="{BB962C8B-B14F-4D97-AF65-F5344CB8AC3E}">
        <p14:creationId xmlns:p14="http://schemas.microsoft.com/office/powerpoint/2010/main" val="391304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dus belangrijk om goed te kiezen. Leerlingen groeien van succeservaringen, dus moeten we proberen te voorkomen dat leerlingen overvraagd worden omdat ze het niveau niet aankunnen. Als een leerling eind klas 2 het advies krijgt om naar het Praktijkonderwijs over te stappen, dan raad ik u aan dat te doen, of minimaal serieus te overwegen: opstromen is beter dan afstromen.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1F4A8-050B-42C0-A480-AB8DEF94A52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9856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eind klas 3 of in klas 4 blijkt dat een leerling moeite heeft met het niveau, moet een leerling in KB toch weer klas 3 doen, omdat er te veel praktijklessen gemist zijn. Bovendien is afstromen voor een leerling vaak een negatieve ervaring en moet hij/zij wéér wennen in een nieuwe klas.</a:t>
            </a:r>
          </a:p>
          <a:p>
            <a:r>
              <a:rPr lang="nl-NL" dirty="0"/>
              <a:t>Mbo niveau 4 na vmbo-</a:t>
            </a:r>
            <a:r>
              <a:rPr lang="nl-NL" dirty="0" err="1"/>
              <a:t>kb</a:t>
            </a:r>
            <a:r>
              <a:rPr lang="nl-NL" dirty="0"/>
              <a:t>, is vaak nog steeds mogelijk (afhankelijk van de opleiding).</a:t>
            </a:r>
          </a:p>
        </p:txBody>
      </p:sp>
      <p:sp>
        <p:nvSpPr>
          <p:cNvPr id="4" name="Tijdelijke aanduiding voor dianummer 3"/>
          <p:cNvSpPr>
            <a:spLocks noGrp="1"/>
          </p:cNvSpPr>
          <p:nvPr>
            <p:ph type="sldNum" sz="quarter" idx="5"/>
          </p:nvPr>
        </p:nvSpPr>
        <p:spPr/>
        <p:txBody>
          <a:bodyPr/>
          <a:lstStyle/>
          <a:p>
            <a:fld id="{2BE1F4A8-050B-42C0-A480-AB8DEF94A527}" type="slidenum">
              <a:rPr lang="nl-NL" smtClean="0"/>
              <a:t>7</a:t>
            </a:fld>
            <a:endParaRPr lang="nl-NL"/>
          </a:p>
        </p:txBody>
      </p:sp>
    </p:spTree>
    <p:extLst>
      <p:ext uri="{BB962C8B-B14F-4D97-AF65-F5344CB8AC3E}">
        <p14:creationId xmlns:p14="http://schemas.microsoft.com/office/powerpoint/2010/main" val="37925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8</a:t>
            </a:fld>
            <a:endParaRPr lang="nl-NL"/>
          </a:p>
        </p:txBody>
      </p:sp>
    </p:spTree>
    <p:extLst>
      <p:ext uri="{BB962C8B-B14F-4D97-AF65-F5344CB8AC3E}">
        <p14:creationId xmlns:p14="http://schemas.microsoft.com/office/powerpoint/2010/main" val="146686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9</a:t>
            </a:fld>
            <a:endParaRPr lang="nl-NL"/>
          </a:p>
        </p:txBody>
      </p:sp>
    </p:spTree>
    <p:extLst>
      <p:ext uri="{BB962C8B-B14F-4D97-AF65-F5344CB8AC3E}">
        <p14:creationId xmlns:p14="http://schemas.microsoft.com/office/powerpoint/2010/main" val="1657800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Verdana"/>
                <a:ea typeface="Verdana"/>
              </a:rPr>
              <a:t>Het kiezen van zeven vakken is een voorwaarde. Als doorstromen naar de havo na de tl een optie is, neem dan contact op met de mentor of teamleider, eventueel met de decaan. </a:t>
            </a:r>
          </a:p>
          <a:p>
            <a:endParaRPr lang="nl-NL" dirty="0"/>
          </a:p>
          <a:p>
            <a:r>
              <a:rPr lang="nl-NL" dirty="0"/>
              <a:t>Havo vaardigheden: zelfstandig werken, plannen en organiseren enz. </a:t>
            </a:r>
          </a:p>
        </p:txBody>
      </p:sp>
      <p:sp>
        <p:nvSpPr>
          <p:cNvPr id="4" name="Tijdelijke aanduiding voor dianummer 3"/>
          <p:cNvSpPr>
            <a:spLocks noGrp="1"/>
          </p:cNvSpPr>
          <p:nvPr>
            <p:ph type="sldNum" sz="quarter" idx="10"/>
          </p:nvPr>
        </p:nvSpPr>
        <p:spPr/>
        <p:txBody>
          <a:bodyPr/>
          <a:lstStyle/>
          <a:p>
            <a:fld id="{2BE1F4A8-050B-42C0-A480-AB8DEF94A527}" type="slidenum">
              <a:rPr lang="nl-NL" smtClean="0"/>
              <a:t>16</a:t>
            </a:fld>
            <a:endParaRPr lang="nl-NL"/>
          </a:p>
        </p:txBody>
      </p:sp>
    </p:spTree>
    <p:extLst>
      <p:ext uri="{BB962C8B-B14F-4D97-AF65-F5344CB8AC3E}">
        <p14:creationId xmlns:p14="http://schemas.microsoft.com/office/powerpoint/2010/main" val="2516501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Titel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8880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112400" y="1051200"/>
            <a:ext cx="6912000" cy="1296000"/>
          </a:xfrm>
          <a:prstGeom prst="rect">
            <a:avLst/>
          </a:prstGeom>
        </p:spPr>
        <p:txBody>
          <a:bodyPr lIns="0" tIns="0" rIns="0" bIns="0" anchor="t" anchorCtr="0"/>
          <a:lstStyle>
            <a:lvl1pPr>
              <a:lnSpc>
                <a:spcPct val="109000"/>
              </a:lnSpc>
              <a:defRPr>
                <a:solidFill>
                  <a:srgbClr val="FFFFFF"/>
                </a:solidFill>
              </a:defRPr>
            </a:lvl1pPr>
          </a:lstStyle>
          <a:p>
            <a:endParaRPr lang="nl-NL"/>
          </a:p>
        </p:txBody>
      </p:sp>
      <p:sp>
        <p:nvSpPr>
          <p:cNvPr id="3" name="Ondertitel 2"/>
          <p:cNvSpPr>
            <a:spLocks noGrp="1"/>
          </p:cNvSpPr>
          <p:nvPr>
            <p:ph type="subTitle" idx="1"/>
          </p:nvPr>
        </p:nvSpPr>
        <p:spPr>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NL"/>
          </a:p>
        </p:txBody>
      </p:sp>
      <p:sp>
        <p:nvSpPr>
          <p:cNvPr id="6" name="Rechthoek 5"/>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ianummer 7"/>
          <p:cNvSpPr>
            <a:spLocks noGrp="1"/>
          </p:cNvSpPr>
          <p:nvPr>
            <p:ph type="sldNum" sz="quarter" idx="11"/>
          </p:nvPr>
        </p:nvSpPr>
        <p:spPr/>
        <p:txBody>
          <a:bodyPr/>
          <a:lstStyle/>
          <a:p>
            <a:fld id="{9AF604D9-9677-4E47-9643-C08173630614}" type="slidenum">
              <a:rPr lang="nl-NL" smtClean="0"/>
              <a:pPr/>
              <a:t>‹nr.›</a:t>
            </a:fld>
            <a:endParaRPr lang="nl-NL"/>
          </a:p>
        </p:txBody>
      </p:sp>
    </p:spTree>
    <p:extLst>
      <p:ext uri="{BB962C8B-B14F-4D97-AF65-F5344CB8AC3E}">
        <p14:creationId xmlns:p14="http://schemas.microsoft.com/office/powerpoint/2010/main" val="3741728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 Tekstdia">
    <p:spTree>
      <p:nvGrpSpPr>
        <p:cNvPr id="1" name=""/>
        <p:cNvGrpSpPr/>
        <p:nvPr/>
      </p:nvGrpSpPr>
      <p:grpSpPr>
        <a:xfrm>
          <a:off x="0" y="0"/>
          <a:ext cx="0" cy="0"/>
          <a:chOff x="0" y="0"/>
          <a:chExt cx="0" cy="0"/>
        </a:xfrm>
      </p:grpSpPr>
      <p:sp>
        <p:nvSpPr>
          <p:cNvPr id="2" name="Rechthoek 1"/>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5"/>
          <p:cNvSpPr>
            <a:spLocks noGrp="1"/>
          </p:cNvSpPr>
          <p:nvPr>
            <p:ph type="body" sz="quarter" idx="12"/>
          </p:nvPr>
        </p:nvSpPr>
        <p:spPr>
          <a:xfrm>
            <a:off x="576000" y="1749600"/>
            <a:ext cx="7772400" cy="439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p:txBody>
          <a:bodyPr/>
          <a:lstStyle/>
          <a:p>
            <a:r>
              <a:rPr lang="nl-NL"/>
              <a:t>Klik om de stijl te bewerken</a:t>
            </a:r>
          </a:p>
        </p:txBody>
      </p:sp>
      <p:sp>
        <p:nvSpPr>
          <p:cNvPr id="7" name="Tijdelijke aanduiding voor dianummer 6"/>
          <p:cNvSpPr>
            <a:spLocks noGrp="1"/>
          </p:cNvSpPr>
          <p:nvPr>
            <p:ph type="sldNum" sz="quarter" idx="14"/>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28866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 Tekst met afbeelding">
    <p:spTree>
      <p:nvGrpSpPr>
        <p:cNvPr id="1" name=""/>
        <p:cNvGrpSpPr/>
        <p:nvPr/>
      </p:nvGrpSpPr>
      <p:grpSpPr>
        <a:xfrm>
          <a:off x="0" y="0"/>
          <a:ext cx="0" cy="0"/>
          <a:chOff x="0" y="0"/>
          <a:chExt cx="0" cy="0"/>
        </a:xfrm>
      </p:grpSpPr>
      <p:sp>
        <p:nvSpPr>
          <p:cNvPr id="7" name="Rechthoek 6"/>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5"/>
          <p:cNvSpPr>
            <a:spLocks noGrp="1"/>
          </p:cNvSpPr>
          <p:nvPr>
            <p:ph type="body" sz="quarter" idx="12"/>
          </p:nvPr>
        </p:nvSpPr>
        <p:spPr>
          <a:xfrm>
            <a:off x="576000" y="1749600"/>
            <a:ext cx="5144400" cy="439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afbeelding 9"/>
          <p:cNvSpPr>
            <a:spLocks noGrp="1"/>
          </p:cNvSpPr>
          <p:nvPr>
            <p:ph type="pic" sz="quarter" idx="14"/>
          </p:nvPr>
        </p:nvSpPr>
        <p:spPr>
          <a:xfrm>
            <a:off x="5859344" y="1842128"/>
            <a:ext cx="2592000" cy="4325576"/>
          </a:xfrm>
        </p:spPr>
        <p:txBody>
          <a:bodyPr/>
          <a:lstStyle/>
          <a:p>
            <a:endParaRPr lang="nl-NL"/>
          </a:p>
        </p:txBody>
      </p:sp>
      <p:sp>
        <p:nvSpPr>
          <p:cNvPr id="11" name="Titel 10"/>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6"/>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151480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 Afbeelding">
    <p:spTree>
      <p:nvGrpSpPr>
        <p:cNvPr id="1" name=""/>
        <p:cNvGrpSpPr/>
        <p:nvPr/>
      </p:nvGrpSpPr>
      <p:grpSpPr>
        <a:xfrm>
          <a:off x="0" y="0"/>
          <a:ext cx="0" cy="0"/>
          <a:chOff x="0" y="0"/>
          <a:chExt cx="0" cy="0"/>
        </a:xfrm>
      </p:grpSpPr>
      <p:sp>
        <p:nvSpPr>
          <p:cNvPr id="6" name="Rechthoek 5"/>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p:cNvSpPr>
            <a:spLocks noGrp="1"/>
          </p:cNvSpPr>
          <p:nvPr>
            <p:ph type="pic" sz="quarter" idx="13"/>
          </p:nvPr>
        </p:nvSpPr>
        <p:spPr>
          <a:xfrm>
            <a:off x="687600" y="1844824"/>
            <a:ext cx="7772400" cy="4325576"/>
          </a:xfrm>
        </p:spPr>
        <p:txBody>
          <a:bodyPr/>
          <a:lstStyle/>
          <a:p>
            <a:endParaRPr lang="nl-NL"/>
          </a:p>
        </p:txBody>
      </p:sp>
      <p:sp>
        <p:nvSpPr>
          <p:cNvPr id="7" name="Titel 6"/>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5"/>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3507926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 Pauze/slot dia smal">
    <p:spTree>
      <p:nvGrpSpPr>
        <p:cNvPr id="1" name=""/>
        <p:cNvGrpSpPr/>
        <p:nvPr/>
      </p:nvGrpSpPr>
      <p:grpSpPr>
        <a:xfrm>
          <a:off x="0" y="0"/>
          <a:ext cx="0" cy="0"/>
          <a:chOff x="0" y="0"/>
          <a:chExt cx="0" cy="0"/>
        </a:xfrm>
      </p:grpSpPr>
      <p:sp>
        <p:nvSpPr>
          <p:cNvPr id="15" name="Afgeronde rechthoek 3"/>
          <p:cNvSpPr/>
          <p:nvPr userDrawn="1">
            <p:custDataLst>
              <p:tags r:id="rId1"/>
            </p:custDataLst>
          </p:nvPr>
        </p:nvSpPr>
        <p:spPr>
          <a:xfrm>
            <a:off x="683568" y="684000"/>
            <a:ext cx="7776000" cy="39096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a:spLocks noGrp="1"/>
          </p:cNvSpPr>
          <p:nvPr>
            <p:ph type="ctrTitle"/>
          </p:nvPr>
        </p:nvSpPr>
        <p:spPr>
          <a:xfrm>
            <a:off x="1116000" y="1044000"/>
            <a:ext cx="3024000" cy="3177088"/>
          </a:xfrm>
          <a:prstGeom prst="rect">
            <a:avLst/>
          </a:prstGeom>
        </p:spPr>
        <p:txBody>
          <a:bodyPr lIns="0" tIns="0" rIns="0" bIns="0" anchor="t" anchorCtr="0"/>
          <a:lstStyle>
            <a:lvl1pPr>
              <a:lnSpc>
                <a:spcPct val="109000"/>
              </a:lnSpc>
              <a:defRPr>
                <a:solidFill>
                  <a:srgbClr val="FFFFFF"/>
                </a:solidFill>
              </a:defRPr>
            </a:lvl1pPr>
          </a:lstStyle>
          <a:p>
            <a:r>
              <a:rPr lang="nl-NL" dirty="0"/>
              <a:t>Klik om de stijl te bewerken</a:t>
            </a:r>
          </a:p>
        </p:txBody>
      </p:sp>
      <p:sp>
        <p:nvSpPr>
          <p:cNvPr id="8" name="Ondertitel 2"/>
          <p:cNvSpPr>
            <a:spLocks noGrp="1"/>
          </p:cNvSpPr>
          <p:nvPr>
            <p:ph type="subTitle" idx="1"/>
          </p:nvPr>
        </p:nvSpPr>
        <p:spPr>
          <a:xfrm>
            <a:off x="5004000" y="1080000"/>
            <a:ext cx="3024384" cy="3132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6" name="Rechthoek 5"/>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379890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 - Pauze/slot 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9096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112400" y="1051200"/>
            <a:ext cx="6912000" cy="1296000"/>
          </a:xfrm>
          <a:prstGeom prst="rect">
            <a:avLst/>
          </a:prstGeom>
        </p:spPr>
        <p:txBody>
          <a:bodyPr lIns="0" tIns="0" rIns="0" bIns="0" anchor="t" anchorCtr="0"/>
          <a:lstStyle>
            <a:lvl1pPr>
              <a:lnSpc>
                <a:spcPct val="109000"/>
              </a:lnSpc>
              <a:defRPr/>
            </a:lvl1pPr>
          </a:lstStyle>
          <a:p>
            <a:r>
              <a:rPr lang="nl-NL" dirty="0"/>
              <a:t>Klik om de stijl te bewerken</a:t>
            </a:r>
          </a:p>
        </p:txBody>
      </p:sp>
      <p:sp>
        <p:nvSpPr>
          <p:cNvPr id="4" name="Ondertitel 2"/>
          <p:cNvSpPr>
            <a:spLocks noGrp="1"/>
          </p:cNvSpPr>
          <p:nvPr>
            <p:ph type="subTitle" idx="1"/>
          </p:nvPr>
        </p:nvSpPr>
        <p:spPr>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5" name="Rechthoek 4"/>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749596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eldia smal">
    <p:bg>
      <p:bgPr>
        <a:solidFill>
          <a:schemeClr val="bg1">
            <a:alpha val="2000"/>
          </a:schemeClr>
        </a:solidFill>
        <a:effectLst/>
      </p:bgPr>
    </p:bg>
    <p:spTree>
      <p:nvGrpSpPr>
        <p:cNvPr id="1" name=""/>
        <p:cNvGrpSpPr/>
        <p:nvPr/>
      </p:nvGrpSpPr>
      <p:grpSpPr>
        <a:xfrm>
          <a:off x="0" y="0"/>
          <a:ext cx="0" cy="0"/>
          <a:chOff x="0" y="0"/>
          <a:chExt cx="0" cy="0"/>
        </a:xfrm>
      </p:grpSpPr>
      <p:sp>
        <p:nvSpPr>
          <p:cNvPr id="13" name="Afgeronde rechthoek 3"/>
          <p:cNvSpPr/>
          <p:nvPr userDrawn="1">
            <p:custDataLst>
              <p:tags r:id="rId1"/>
            </p:custDataLst>
          </p:nvPr>
        </p:nvSpPr>
        <p:spPr>
          <a:xfrm>
            <a:off x="683568" y="684000"/>
            <a:ext cx="7776000" cy="38880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1"/>
          <p:cNvSpPr>
            <a:spLocks noGrp="1"/>
          </p:cNvSpPr>
          <p:nvPr>
            <p:ph type="ctrTitle"/>
          </p:nvPr>
        </p:nvSpPr>
        <p:spPr>
          <a:xfrm>
            <a:off x="1112283" y="1044000"/>
            <a:ext cx="3024000" cy="3177088"/>
          </a:xfrm>
          <a:prstGeom prst="rect">
            <a:avLst/>
          </a:prstGeom>
        </p:spPr>
        <p:txBody>
          <a:bodyPr lIns="0" tIns="0" rIns="0" bIns="0" anchor="t" anchorCtr="0"/>
          <a:lstStyle>
            <a:lvl1pPr>
              <a:lnSpc>
                <a:spcPct val="109000"/>
              </a:lnSpc>
              <a:defRPr>
                <a:solidFill>
                  <a:srgbClr val="FFFFFF"/>
                </a:solidFill>
              </a:defRPr>
            </a:lvl1pPr>
          </a:lstStyle>
          <a:p>
            <a:r>
              <a:rPr lang="nl-NL"/>
              <a:t>Klik om de stijl te bewerken</a:t>
            </a:r>
          </a:p>
        </p:txBody>
      </p:sp>
      <p:sp>
        <p:nvSpPr>
          <p:cNvPr id="15" name="Ondertitel 2"/>
          <p:cNvSpPr>
            <a:spLocks noGrp="1"/>
          </p:cNvSpPr>
          <p:nvPr>
            <p:ph type="subTitle" idx="1"/>
          </p:nvPr>
        </p:nvSpPr>
        <p:spPr>
          <a:xfrm>
            <a:off x="5004000" y="1080000"/>
            <a:ext cx="3024384" cy="1700928"/>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2" name="Rechthoek 1"/>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p:cNvSpPr>
            <a:spLocks noGrp="1"/>
          </p:cNvSpPr>
          <p:nvPr>
            <p:ph type="sldNum" sz="quarter" idx="11"/>
          </p:nvPr>
        </p:nvSpPr>
        <p:spPr/>
        <p:txBody>
          <a:bodyPr/>
          <a:lstStyle/>
          <a:p>
            <a:fld id="{9AF604D9-9677-4E47-9643-C08173630614}" type="slidenum">
              <a:rPr lang="nl-NL" smtClean="0"/>
              <a:pPr/>
              <a:t>‹nr.›</a:t>
            </a:fld>
            <a:endParaRPr lang="nl-NL"/>
          </a:p>
        </p:txBody>
      </p:sp>
    </p:spTree>
    <p:extLst>
      <p:ext uri="{BB962C8B-B14F-4D97-AF65-F5344CB8AC3E}">
        <p14:creationId xmlns:p14="http://schemas.microsoft.com/office/powerpoint/2010/main" val="7498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 Tekstdia">
    <p:spTree>
      <p:nvGrpSpPr>
        <p:cNvPr id="1" name=""/>
        <p:cNvGrpSpPr/>
        <p:nvPr/>
      </p:nvGrpSpPr>
      <p:grpSpPr>
        <a:xfrm>
          <a:off x="0" y="0"/>
          <a:ext cx="0" cy="0"/>
          <a:chOff x="0" y="0"/>
          <a:chExt cx="0" cy="0"/>
        </a:xfrm>
      </p:grpSpPr>
      <p:sp>
        <p:nvSpPr>
          <p:cNvPr id="2" name="Rechthoek 1"/>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5"/>
          <p:cNvSpPr>
            <a:spLocks noGrp="1"/>
          </p:cNvSpPr>
          <p:nvPr>
            <p:ph type="body" sz="quarter" idx="12"/>
          </p:nvPr>
        </p:nvSpPr>
        <p:spPr>
          <a:xfrm>
            <a:off x="576000" y="1749600"/>
            <a:ext cx="7772400" cy="439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p:txBody>
          <a:bodyPr/>
          <a:lstStyle/>
          <a:p>
            <a:r>
              <a:rPr lang="nl-NL"/>
              <a:t>Klik om de stijl te bewerken</a:t>
            </a:r>
          </a:p>
        </p:txBody>
      </p:sp>
      <p:sp>
        <p:nvSpPr>
          <p:cNvPr id="7" name="Tijdelijke aanduiding voor dianummer 6"/>
          <p:cNvSpPr>
            <a:spLocks noGrp="1"/>
          </p:cNvSpPr>
          <p:nvPr>
            <p:ph type="sldNum" sz="quarter" idx="14"/>
          </p:nvPr>
        </p:nvSpPr>
        <p:spPr/>
        <p:txBody>
          <a:bodyPr/>
          <a:lstStyle/>
          <a:p>
            <a:fld id="{9AF604D9-9677-4E47-9643-C08173630614}" type="slidenum">
              <a:rPr lang="nl-NL" smtClean="0"/>
              <a:pPr/>
              <a:t>‹nr.›</a:t>
            </a:fld>
            <a:endParaRPr lang="nl-NL"/>
          </a:p>
        </p:txBody>
      </p:sp>
    </p:spTree>
    <p:extLst>
      <p:ext uri="{BB962C8B-B14F-4D97-AF65-F5344CB8AC3E}">
        <p14:creationId xmlns:p14="http://schemas.microsoft.com/office/powerpoint/2010/main" val="82589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 Tekst met afbeelding">
    <p:spTree>
      <p:nvGrpSpPr>
        <p:cNvPr id="1" name=""/>
        <p:cNvGrpSpPr/>
        <p:nvPr/>
      </p:nvGrpSpPr>
      <p:grpSpPr>
        <a:xfrm>
          <a:off x="0" y="0"/>
          <a:ext cx="0" cy="0"/>
          <a:chOff x="0" y="0"/>
          <a:chExt cx="0" cy="0"/>
        </a:xfrm>
      </p:grpSpPr>
      <p:sp>
        <p:nvSpPr>
          <p:cNvPr id="7" name="Rechthoek 6"/>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tekst 5"/>
          <p:cNvSpPr>
            <a:spLocks noGrp="1"/>
          </p:cNvSpPr>
          <p:nvPr>
            <p:ph type="body" sz="quarter" idx="12"/>
          </p:nvPr>
        </p:nvSpPr>
        <p:spPr>
          <a:xfrm>
            <a:off x="576000" y="1749600"/>
            <a:ext cx="5144400" cy="439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afbeelding 9"/>
          <p:cNvSpPr>
            <a:spLocks noGrp="1"/>
          </p:cNvSpPr>
          <p:nvPr>
            <p:ph type="pic" sz="quarter" idx="14"/>
          </p:nvPr>
        </p:nvSpPr>
        <p:spPr>
          <a:xfrm>
            <a:off x="5859344" y="1842128"/>
            <a:ext cx="2592000" cy="4325576"/>
          </a:xfrm>
        </p:spPr>
        <p:txBody>
          <a:bodyPr/>
          <a:lstStyle/>
          <a:p>
            <a:endParaRPr lang="nl-NL"/>
          </a:p>
        </p:txBody>
      </p:sp>
      <p:sp>
        <p:nvSpPr>
          <p:cNvPr id="11" name="Titel 10"/>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6"/>
          </p:nvPr>
        </p:nvSpPr>
        <p:spPr/>
        <p:txBody>
          <a:bodyPr/>
          <a:lstStyle/>
          <a:p>
            <a:fld id="{9AF604D9-9677-4E47-9643-C08173630614}" type="slidenum">
              <a:rPr lang="nl-NL" smtClean="0"/>
              <a:pPr/>
              <a:t>‹nr.›</a:t>
            </a:fld>
            <a:endParaRPr lang="nl-NL"/>
          </a:p>
        </p:txBody>
      </p:sp>
    </p:spTree>
    <p:extLst>
      <p:ext uri="{BB962C8B-B14F-4D97-AF65-F5344CB8AC3E}">
        <p14:creationId xmlns:p14="http://schemas.microsoft.com/office/powerpoint/2010/main" val="232919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 Afbeelding">
    <p:spTree>
      <p:nvGrpSpPr>
        <p:cNvPr id="1" name=""/>
        <p:cNvGrpSpPr/>
        <p:nvPr/>
      </p:nvGrpSpPr>
      <p:grpSpPr>
        <a:xfrm>
          <a:off x="0" y="0"/>
          <a:ext cx="0" cy="0"/>
          <a:chOff x="0" y="0"/>
          <a:chExt cx="0" cy="0"/>
        </a:xfrm>
      </p:grpSpPr>
      <p:sp>
        <p:nvSpPr>
          <p:cNvPr id="6" name="Rechthoek 5"/>
          <p:cNvSpPr/>
          <p:nvPr userDrawn="1"/>
        </p:nvSpPr>
        <p:spPr>
          <a:xfrm>
            <a:off x="467544" y="5013176"/>
            <a:ext cx="3816424" cy="144016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afbeelding 8"/>
          <p:cNvSpPr>
            <a:spLocks noGrp="1"/>
          </p:cNvSpPr>
          <p:nvPr>
            <p:ph type="pic" sz="quarter" idx="13"/>
          </p:nvPr>
        </p:nvSpPr>
        <p:spPr>
          <a:xfrm>
            <a:off x="687600" y="1844824"/>
            <a:ext cx="7772400" cy="4325576"/>
          </a:xfrm>
        </p:spPr>
        <p:txBody>
          <a:bodyPr/>
          <a:lstStyle/>
          <a:p>
            <a:endParaRPr lang="nl-NL"/>
          </a:p>
        </p:txBody>
      </p:sp>
      <p:sp>
        <p:nvSpPr>
          <p:cNvPr id="7" name="Titel 6"/>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5"/>
          </p:nvPr>
        </p:nvSpPr>
        <p:spPr/>
        <p:txBody>
          <a:bodyPr/>
          <a:lstStyle/>
          <a:p>
            <a:fld id="{9AF604D9-9677-4E47-9643-C08173630614}" type="slidenum">
              <a:rPr lang="nl-NL" smtClean="0"/>
              <a:pPr/>
              <a:t>‹nr.›</a:t>
            </a:fld>
            <a:endParaRPr lang="nl-NL"/>
          </a:p>
        </p:txBody>
      </p:sp>
    </p:spTree>
    <p:extLst>
      <p:ext uri="{BB962C8B-B14F-4D97-AF65-F5344CB8AC3E}">
        <p14:creationId xmlns:p14="http://schemas.microsoft.com/office/powerpoint/2010/main" val="417187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 Pauze/slot dia smal">
    <p:spTree>
      <p:nvGrpSpPr>
        <p:cNvPr id="1" name=""/>
        <p:cNvGrpSpPr/>
        <p:nvPr/>
      </p:nvGrpSpPr>
      <p:grpSpPr>
        <a:xfrm>
          <a:off x="0" y="0"/>
          <a:ext cx="0" cy="0"/>
          <a:chOff x="0" y="0"/>
          <a:chExt cx="0" cy="0"/>
        </a:xfrm>
      </p:grpSpPr>
      <p:sp>
        <p:nvSpPr>
          <p:cNvPr id="15" name="Afgeronde rechthoek 3"/>
          <p:cNvSpPr/>
          <p:nvPr userDrawn="1">
            <p:custDataLst>
              <p:tags r:id="rId1"/>
            </p:custDataLst>
          </p:nvPr>
        </p:nvSpPr>
        <p:spPr>
          <a:xfrm>
            <a:off x="683568" y="684000"/>
            <a:ext cx="7776000" cy="39096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a:spLocks noGrp="1"/>
          </p:cNvSpPr>
          <p:nvPr>
            <p:ph type="ctrTitle"/>
          </p:nvPr>
        </p:nvSpPr>
        <p:spPr>
          <a:xfrm>
            <a:off x="1116000" y="1044000"/>
            <a:ext cx="3024000" cy="3177088"/>
          </a:xfrm>
          <a:prstGeom prst="rect">
            <a:avLst/>
          </a:prstGeom>
        </p:spPr>
        <p:txBody>
          <a:bodyPr lIns="0" tIns="0" rIns="0" bIns="0" anchor="t" anchorCtr="0"/>
          <a:lstStyle>
            <a:lvl1pPr>
              <a:lnSpc>
                <a:spcPct val="109000"/>
              </a:lnSpc>
              <a:defRPr>
                <a:solidFill>
                  <a:srgbClr val="FFFFFF"/>
                </a:solidFill>
              </a:defRPr>
            </a:lvl1pPr>
          </a:lstStyle>
          <a:p>
            <a:r>
              <a:rPr lang="nl-NL"/>
              <a:t>Klik om de stijl te bewerken</a:t>
            </a:r>
          </a:p>
        </p:txBody>
      </p:sp>
      <p:sp>
        <p:nvSpPr>
          <p:cNvPr id="8" name="Ondertitel 2"/>
          <p:cNvSpPr>
            <a:spLocks noGrp="1"/>
          </p:cNvSpPr>
          <p:nvPr>
            <p:ph type="subTitle" idx="1"/>
          </p:nvPr>
        </p:nvSpPr>
        <p:spPr>
          <a:xfrm>
            <a:off x="5004000" y="1080000"/>
            <a:ext cx="3024384" cy="3132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6" name="Rechthoek 5"/>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ianummer 3"/>
          <p:cNvSpPr>
            <a:spLocks noGrp="1"/>
          </p:cNvSpPr>
          <p:nvPr>
            <p:ph type="sldNum" sz="quarter" idx="11"/>
          </p:nvPr>
        </p:nvSpPr>
        <p:spPr/>
        <p:txBody>
          <a:bodyPr/>
          <a:lstStyle/>
          <a:p>
            <a:fld id="{9AF604D9-9677-4E47-9643-C08173630614}" type="slidenum">
              <a:rPr lang="nl-NL" smtClean="0"/>
              <a:pPr/>
              <a:t>‹nr.›</a:t>
            </a:fld>
            <a:endParaRPr lang="nl-NL"/>
          </a:p>
        </p:txBody>
      </p:sp>
    </p:spTree>
    <p:extLst>
      <p:ext uri="{BB962C8B-B14F-4D97-AF65-F5344CB8AC3E}">
        <p14:creationId xmlns:p14="http://schemas.microsoft.com/office/powerpoint/2010/main" val="13608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 Pauze/slot 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9096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112400" y="1051200"/>
            <a:ext cx="6912000" cy="1296000"/>
          </a:xfrm>
          <a:prstGeom prst="rect">
            <a:avLst/>
          </a:prstGeom>
        </p:spPr>
        <p:txBody>
          <a:bodyPr lIns="0" tIns="0" rIns="0" bIns="0" anchor="t" anchorCtr="0"/>
          <a:lstStyle>
            <a:lvl1pPr>
              <a:lnSpc>
                <a:spcPct val="109000"/>
              </a:lnSpc>
              <a:defRPr/>
            </a:lvl1pPr>
          </a:lstStyle>
          <a:p>
            <a:r>
              <a:rPr lang="nl-NL"/>
              <a:t>Klik om de stijl te bewerken</a:t>
            </a:r>
          </a:p>
        </p:txBody>
      </p:sp>
      <p:sp>
        <p:nvSpPr>
          <p:cNvPr id="4" name="Ondertitel 2"/>
          <p:cNvSpPr>
            <a:spLocks noGrp="1"/>
          </p:cNvSpPr>
          <p:nvPr>
            <p:ph type="subTitle" idx="1"/>
          </p:nvPr>
        </p:nvSpPr>
        <p:spPr>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5" name="Rechthoek 4"/>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p:cNvSpPr>
            <a:spLocks noGrp="1"/>
          </p:cNvSpPr>
          <p:nvPr>
            <p:ph type="sldNum" sz="quarter" idx="11"/>
          </p:nvPr>
        </p:nvSpPr>
        <p:spPr/>
        <p:txBody>
          <a:bodyPr/>
          <a:lstStyle/>
          <a:p>
            <a:fld id="{9AF604D9-9677-4E47-9643-C08173630614}" type="slidenum">
              <a:rPr lang="nl-NL" smtClean="0"/>
              <a:pPr/>
              <a:t>‹nr.›</a:t>
            </a:fld>
            <a:endParaRPr lang="nl-NL"/>
          </a:p>
        </p:txBody>
      </p:sp>
    </p:spTree>
    <p:extLst>
      <p:ext uri="{BB962C8B-B14F-4D97-AF65-F5344CB8AC3E}">
        <p14:creationId xmlns:p14="http://schemas.microsoft.com/office/powerpoint/2010/main" val="65814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Titeldia breed">
    <p:spTree>
      <p:nvGrpSpPr>
        <p:cNvPr id="1" name=""/>
        <p:cNvGrpSpPr/>
        <p:nvPr/>
      </p:nvGrpSpPr>
      <p:grpSpPr>
        <a:xfrm>
          <a:off x="0" y="0"/>
          <a:ext cx="0" cy="0"/>
          <a:chOff x="0" y="0"/>
          <a:chExt cx="0" cy="0"/>
        </a:xfrm>
      </p:grpSpPr>
      <p:sp>
        <p:nvSpPr>
          <p:cNvPr id="7" name="Afgeronde rechthoek 1"/>
          <p:cNvSpPr/>
          <p:nvPr userDrawn="1">
            <p:custDataLst>
              <p:tags r:id="rId1"/>
            </p:custDataLst>
          </p:nvPr>
        </p:nvSpPr>
        <p:spPr>
          <a:xfrm>
            <a:off x="683568" y="684000"/>
            <a:ext cx="7776000" cy="3888000"/>
          </a:xfrm>
          <a:custGeom>
            <a:avLst/>
            <a:gdLst/>
            <a:ahLst/>
            <a:cxnLst/>
            <a:rect l="l" t="t" r="r" b="b"/>
            <a:pathLst>
              <a:path w="7776000" h="3909600">
                <a:moveTo>
                  <a:pt x="402024" y="0"/>
                </a:moveTo>
                <a:lnTo>
                  <a:pt x="7373976" y="0"/>
                </a:lnTo>
                <a:cubicBezTo>
                  <a:pt x="7596008" y="0"/>
                  <a:pt x="7776000" y="179992"/>
                  <a:pt x="7776000" y="402024"/>
                </a:cubicBezTo>
                <a:lnTo>
                  <a:pt x="7776000" y="3507576"/>
                </a:lnTo>
                <a:cubicBezTo>
                  <a:pt x="7776000" y="3729608"/>
                  <a:pt x="7596008" y="3909600"/>
                  <a:pt x="7373976" y="3909600"/>
                </a:cubicBezTo>
                <a:lnTo>
                  <a:pt x="648072" y="3909600"/>
                </a:lnTo>
                <a:lnTo>
                  <a:pt x="402024" y="3909600"/>
                </a:lnTo>
                <a:lnTo>
                  <a:pt x="0" y="3909600"/>
                </a:lnTo>
                <a:lnTo>
                  <a:pt x="0" y="3507576"/>
                </a:lnTo>
                <a:lnTo>
                  <a:pt x="0" y="3240360"/>
                </a:lnTo>
                <a:lnTo>
                  <a:pt x="0" y="402024"/>
                </a:lnTo>
                <a:cubicBezTo>
                  <a:pt x="0" y="179992"/>
                  <a:pt x="179992" y="0"/>
                  <a:pt x="402024"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112400" y="1051200"/>
            <a:ext cx="6912000" cy="1296000"/>
          </a:xfrm>
          <a:prstGeom prst="rect">
            <a:avLst/>
          </a:prstGeom>
        </p:spPr>
        <p:txBody>
          <a:bodyPr lIns="0" tIns="0" rIns="0" bIns="0" anchor="t" anchorCtr="0"/>
          <a:lstStyle>
            <a:lvl1pPr>
              <a:lnSpc>
                <a:spcPct val="109000"/>
              </a:lnSpc>
              <a:defRPr>
                <a:solidFill>
                  <a:srgbClr val="FFFFFF"/>
                </a:solidFill>
              </a:defRPr>
            </a:lvl1pPr>
          </a:lstStyle>
          <a:p>
            <a:endParaRPr lang="nl-NL" dirty="0"/>
          </a:p>
        </p:txBody>
      </p:sp>
      <p:sp>
        <p:nvSpPr>
          <p:cNvPr id="3" name="Ondertitel 2"/>
          <p:cNvSpPr>
            <a:spLocks noGrp="1"/>
          </p:cNvSpPr>
          <p:nvPr>
            <p:ph type="subTitle" idx="1"/>
          </p:nvPr>
        </p:nvSpPr>
        <p:spPr>
          <a:xfrm>
            <a:off x="1112400" y="2437200"/>
            <a:ext cx="6912000" cy="864000"/>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NL" dirty="0"/>
          </a:p>
        </p:txBody>
      </p:sp>
      <p:sp>
        <p:nvSpPr>
          <p:cNvPr id="6" name="Rechthoek 5"/>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dianummer 7"/>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248585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 Titeldia smal">
    <p:bg>
      <p:bgPr>
        <a:solidFill>
          <a:schemeClr val="bg1">
            <a:alpha val="2000"/>
          </a:schemeClr>
        </a:solidFill>
        <a:effectLst/>
      </p:bgPr>
    </p:bg>
    <p:spTree>
      <p:nvGrpSpPr>
        <p:cNvPr id="1" name=""/>
        <p:cNvGrpSpPr/>
        <p:nvPr/>
      </p:nvGrpSpPr>
      <p:grpSpPr>
        <a:xfrm>
          <a:off x="0" y="0"/>
          <a:ext cx="0" cy="0"/>
          <a:chOff x="0" y="0"/>
          <a:chExt cx="0" cy="0"/>
        </a:xfrm>
      </p:grpSpPr>
      <p:sp>
        <p:nvSpPr>
          <p:cNvPr id="13" name="Afgeronde rechthoek 3"/>
          <p:cNvSpPr/>
          <p:nvPr userDrawn="1">
            <p:custDataLst>
              <p:tags r:id="rId1"/>
            </p:custDataLst>
          </p:nvPr>
        </p:nvSpPr>
        <p:spPr>
          <a:xfrm>
            <a:off x="683568" y="684000"/>
            <a:ext cx="7776000" cy="3888000"/>
          </a:xfrm>
          <a:custGeom>
            <a:avLst/>
            <a:gdLst/>
            <a:ahLst/>
            <a:cxnLst/>
            <a:rect l="l" t="t" r="r" b="b"/>
            <a:pathLst>
              <a:path w="7775040" h="3909600">
                <a:moveTo>
                  <a:pt x="399803" y="0"/>
                </a:moveTo>
                <a:lnTo>
                  <a:pt x="3488197" y="0"/>
                </a:lnTo>
                <a:cubicBezTo>
                  <a:pt x="3707411" y="0"/>
                  <a:pt x="3885418" y="177245"/>
                  <a:pt x="3887520" y="396871"/>
                </a:cubicBezTo>
                <a:cubicBezTo>
                  <a:pt x="3889622" y="177245"/>
                  <a:pt x="4067630" y="0"/>
                  <a:pt x="4286843" y="0"/>
                </a:cubicBezTo>
                <a:lnTo>
                  <a:pt x="7375237" y="0"/>
                </a:lnTo>
                <a:cubicBezTo>
                  <a:pt x="7596042" y="0"/>
                  <a:pt x="7775040" y="179827"/>
                  <a:pt x="7775040" y="401654"/>
                </a:cubicBezTo>
                <a:lnTo>
                  <a:pt x="7775040" y="3507946"/>
                </a:lnTo>
                <a:cubicBezTo>
                  <a:pt x="7775040" y="3729773"/>
                  <a:pt x="7596042" y="3909600"/>
                  <a:pt x="7375237" y="3909600"/>
                </a:cubicBezTo>
                <a:lnTo>
                  <a:pt x="4532126" y="3909600"/>
                </a:lnTo>
                <a:lnTo>
                  <a:pt x="4286843" y="3909600"/>
                </a:lnTo>
                <a:lnTo>
                  <a:pt x="3887040" y="3909600"/>
                </a:lnTo>
                <a:lnTo>
                  <a:pt x="3887040" y="3517513"/>
                </a:lnTo>
                <a:cubicBezTo>
                  <a:pt x="3882819" y="3734931"/>
                  <a:pt x="3705812" y="3909600"/>
                  <a:pt x="3488197" y="3909600"/>
                </a:cubicBezTo>
                <a:lnTo>
                  <a:pt x="645085" y="3909600"/>
                </a:lnTo>
                <a:lnTo>
                  <a:pt x="399803" y="3909600"/>
                </a:lnTo>
                <a:lnTo>
                  <a:pt x="0" y="3909600"/>
                </a:lnTo>
                <a:lnTo>
                  <a:pt x="0" y="3507946"/>
                </a:lnTo>
                <a:lnTo>
                  <a:pt x="0" y="3240360"/>
                </a:lnTo>
                <a:lnTo>
                  <a:pt x="0" y="401654"/>
                </a:lnTo>
                <a:cubicBezTo>
                  <a:pt x="0" y="179827"/>
                  <a:pt x="178998" y="0"/>
                  <a:pt x="399803" y="0"/>
                </a:cubicBezTo>
                <a:close/>
              </a:path>
            </a:pathLst>
          </a:custGeom>
          <a:solidFill>
            <a:srgbClr val="E0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1"/>
          <p:cNvSpPr>
            <a:spLocks noGrp="1"/>
          </p:cNvSpPr>
          <p:nvPr>
            <p:ph type="ctrTitle"/>
          </p:nvPr>
        </p:nvSpPr>
        <p:spPr>
          <a:xfrm>
            <a:off x="1112283" y="1044000"/>
            <a:ext cx="3024000" cy="3177088"/>
          </a:xfrm>
          <a:prstGeom prst="rect">
            <a:avLst/>
          </a:prstGeom>
        </p:spPr>
        <p:txBody>
          <a:bodyPr lIns="0" tIns="0" rIns="0" bIns="0" anchor="t" anchorCtr="0"/>
          <a:lstStyle>
            <a:lvl1pPr>
              <a:lnSpc>
                <a:spcPct val="109000"/>
              </a:lnSpc>
              <a:defRPr>
                <a:solidFill>
                  <a:srgbClr val="FFFFFF"/>
                </a:solidFill>
              </a:defRPr>
            </a:lvl1pPr>
          </a:lstStyle>
          <a:p>
            <a:r>
              <a:rPr lang="nl-NL" dirty="0"/>
              <a:t>Klik om de stijl te bewerken</a:t>
            </a:r>
          </a:p>
        </p:txBody>
      </p:sp>
      <p:sp>
        <p:nvSpPr>
          <p:cNvPr id="15" name="Ondertitel 2"/>
          <p:cNvSpPr>
            <a:spLocks noGrp="1"/>
          </p:cNvSpPr>
          <p:nvPr>
            <p:ph type="subTitle" idx="1"/>
          </p:nvPr>
        </p:nvSpPr>
        <p:spPr>
          <a:xfrm>
            <a:off x="5004000" y="1080000"/>
            <a:ext cx="3024384" cy="1700928"/>
          </a:xfrm>
        </p:spPr>
        <p:txBody>
          <a:bodyPr lIns="0" tIns="0" rIns="0" bIns="0"/>
          <a:lstStyle>
            <a:lvl1pPr marL="0" indent="0" algn="l">
              <a:lnSpc>
                <a:spcPct val="109000"/>
              </a:lnSpc>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2" name="Rechthoek 1"/>
          <p:cNvSpPr/>
          <p:nvPr userDrawn="1"/>
        </p:nvSpPr>
        <p:spPr>
          <a:xfrm>
            <a:off x="683568" y="260648"/>
            <a:ext cx="7776000" cy="28803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p:cNvSpPr>
            <a:spLocks noGrp="1"/>
          </p:cNvSpPr>
          <p:nvPr>
            <p:ph type="sldNum" sz="quarter" idx="11"/>
          </p:nvPr>
        </p:nvSpPr>
        <p:spPr/>
        <p:txBody>
          <a:bodyPr/>
          <a:lstStyle/>
          <a:p>
            <a:fld id="{9AF604D9-9677-4E47-9643-C08173630614}" type="slidenum">
              <a:rPr lang="nl-NL" smtClean="0"/>
              <a:pPr/>
              <a:t>‹nr.›</a:t>
            </a:fld>
            <a:endParaRPr lang="nl-NL" dirty="0"/>
          </a:p>
        </p:txBody>
      </p:sp>
    </p:spTree>
    <p:extLst>
      <p:ext uri="{BB962C8B-B14F-4D97-AF65-F5344CB8AC3E}">
        <p14:creationId xmlns:p14="http://schemas.microsoft.com/office/powerpoint/2010/main" val="56689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16.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15.xml"/><Relationship Id="rId2" Type="http://schemas.openxmlformats.org/officeDocument/2006/relationships/slideLayout" Target="../slideLayouts/slideLayout9.xml"/><Relationship Id="rId16"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14.xml"/><Relationship Id="rId5" Type="http://schemas.openxmlformats.org/officeDocument/2006/relationships/slideLayout" Target="../slideLayouts/slideLayout12.xml"/><Relationship Id="rId15" Type="http://schemas.openxmlformats.org/officeDocument/2006/relationships/image" Target="../media/image1.png"/><Relationship Id="rId10" Type="http://schemas.openxmlformats.org/officeDocument/2006/relationships/tags" Target="../tags/tag13.xml"/><Relationship Id="rId4" Type="http://schemas.openxmlformats.org/officeDocument/2006/relationships/slideLayout" Target="../slideLayouts/slideLayout11.xml"/><Relationship Id="rId9" Type="http://schemas.openxmlformats.org/officeDocument/2006/relationships/tags" Target="../tags/tag12.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custDataLst>
              <p:tags r:id="rId9"/>
            </p:custDataLst>
          </p:nvPr>
        </p:nvSpPr>
        <p:spPr>
          <a:xfrm>
            <a:off x="579600" y="1749600"/>
            <a:ext cx="7772400" cy="43956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ext Box 23"/>
          <p:cNvSpPr txBox="1">
            <a:spLocks noChangeArrowheads="1"/>
          </p:cNvSpPr>
          <p:nvPr>
            <p:custDataLst>
              <p:tags r:id="rId10"/>
            </p:custDataLst>
          </p:nvPr>
        </p:nvSpPr>
        <p:spPr bwMode="auto">
          <a:xfrm>
            <a:off x="685419" y="247614"/>
            <a:ext cx="7197725" cy="228600"/>
          </a:xfrm>
          <a:prstGeom prst="rect">
            <a:avLst/>
          </a:prstGeom>
          <a:noFill/>
          <a:ln w="9525">
            <a:noFill/>
            <a:miter lim="800000"/>
            <a:headEnd/>
            <a:tailEnd/>
          </a:ln>
          <a:effectLst/>
        </p:spPr>
        <p:txBody>
          <a:bodyPr lIns="0" rIns="0"/>
          <a:lstStyle/>
          <a:p>
            <a:pPr defTabSz="608013">
              <a:spcBef>
                <a:spcPct val="50000"/>
              </a:spcBef>
            </a:pPr>
            <a:r>
              <a:rPr lang="nl-NL" sz="900" b="1">
                <a:solidFill>
                  <a:srgbClr val="BAA879"/>
                </a:solidFill>
              </a:rPr>
              <a:t>Mariëndael</a:t>
            </a:r>
          </a:p>
        </p:txBody>
      </p:sp>
      <p:sp>
        <p:nvSpPr>
          <p:cNvPr id="4" name="Tijdelijke aanduiding voor voettekst 3"/>
          <p:cNvSpPr>
            <a:spLocks noGrp="1"/>
          </p:cNvSpPr>
          <p:nvPr>
            <p:ph type="ftr" sz="quarter" idx="3"/>
            <p:custDataLst>
              <p:tags r:id="rId11"/>
            </p:custDataLst>
          </p:nvPr>
        </p:nvSpPr>
        <p:spPr>
          <a:xfrm>
            <a:off x="986400" y="6446232"/>
            <a:ext cx="7347600" cy="180000"/>
          </a:xfrm>
          <a:prstGeom prst="rect">
            <a:avLst/>
          </a:prstGeom>
        </p:spPr>
        <p:txBody>
          <a:bodyPr vert="horz" lIns="91440" tIns="45720" rIns="91440" bIns="45720" rtlCol="0" anchor="ctr"/>
          <a:lstStyle>
            <a:lvl1pPr algn="l">
              <a:defRPr sz="900">
                <a:solidFill>
                  <a:srgbClr val="BAA879"/>
                </a:solidFill>
                <a:latin typeface="Verdana" pitchFamily="34" charset="0"/>
                <a:ea typeface="Verdana" pitchFamily="34" charset="0"/>
                <a:cs typeface="Verdana" pitchFamily="34" charset="0"/>
              </a:defRPr>
            </a:lvl1pPr>
          </a:lstStyle>
          <a:p>
            <a:r>
              <a:rPr lang="nl-NL"/>
              <a:t>Voorlichting vmbo-tl bovenbouw</a:t>
            </a:r>
          </a:p>
        </p:txBody>
      </p:sp>
      <p:sp>
        <p:nvSpPr>
          <p:cNvPr id="5" name="Tijdelijke aanduiding voor dianummer 4"/>
          <p:cNvSpPr>
            <a:spLocks noGrp="1"/>
          </p:cNvSpPr>
          <p:nvPr>
            <p:ph type="sldNum" sz="quarter" idx="4"/>
            <p:custDataLst>
              <p:tags r:id="rId12"/>
            </p:custDataLst>
          </p:nvPr>
        </p:nvSpPr>
        <p:spPr>
          <a:xfrm>
            <a:off x="611560" y="6447600"/>
            <a:ext cx="356008" cy="180000"/>
          </a:xfrm>
          <a:prstGeom prst="rect">
            <a:avLst/>
          </a:prstGeom>
        </p:spPr>
        <p:txBody>
          <a:bodyPr vert="horz" lIns="91440" tIns="45720" rIns="91440" bIns="45720" rtlCol="0" anchor="ctr"/>
          <a:lstStyle>
            <a:lvl1pPr>
              <a:defRPr lang="nl-NL" sz="900" smtClean="0">
                <a:solidFill>
                  <a:srgbClr val="BAA879"/>
                </a:solidFill>
                <a:latin typeface="Verdana" pitchFamily="34" charset="0"/>
                <a:ea typeface="Verdana" pitchFamily="34" charset="0"/>
                <a:cs typeface="Verdana" pitchFamily="34" charset="0"/>
              </a:defRPr>
            </a:lvl1pPr>
          </a:lstStyle>
          <a:p>
            <a:fld id="{9AF604D9-9677-4E47-9643-C08173630614}" type="slidenum">
              <a:rPr lang="nl-NL" smtClean="0"/>
              <a:pPr/>
              <a:t>‹nr.›</a:t>
            </a:fld>
            <a:endParaRPr lang="nl-NL"/>
          </a:p>
        </p:txBody>
      </p:sp>
      <p:sp>
        <p:nvSpPr>
          <p:cNvPr id="7" name="Tijdelijke aanduiding voor titel 6"/>
          <p:cNvSpPr>
            <a:spLocks noGrp="1"/>
          </p:cNvSpPr>
          <p:nvPr>
            <p:ph type="title"/>
            <p:custDataLst>
              <p:tags r:id="rId13"/>
            </p:custDataLst>
          </p:nvPr>
        </p:nvSpPr>
        <p:spPr>
          <a:xfrm>
            <a:off x="656568" y="684000"/>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E0007F"/>
          </a:solidFill>
        </p:spPr>
        <p:txBody>
          <a:bodyPr vert="horz" lIns="342000" tIns="72000" rIns="252000" bIns="45720" rtlCol="0" anchor="ctr">
            <a:normAutofit/>
          </a:bodyPr>
          <a:lstStyle/>
          <a:p>
            <a:r>
              <a:rPr lang="nl-NL"/>
              <a:t>Klik om de stijl te bewerken</a:t>
            </a:r>
          </a:p>
        </p:txBody>
      </p:sp>
      <p:pic>
        <p:nvPicPr>
          <p:cNvPr id="2" name="Afbeelding 1"/>
          <p:cNvPicPr>
            <a:picLocks/>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685800" y="5207000"/>
            <a:ext cx="3196597" cy="1246635"/>
          </a:xfrm>
          <a:prstGeom prst="rect">
            <a:avLst/>
          </a:prstGeom>
        </p:spPr>
      </p:pic>
    </p:spTree>
    <p:extLst>
      <p:ext uri="{BB962C8B-B14F-4D97-AF65-F5344CB8AC3E}">
        <p14:creationId xmlns:p14="http://schemas.microsoft.com/office/powerpoint/2010/main" val="395413775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2" r:id="rId4"/>
    <p:sldLayoutId id="2147483653" r:id="rId5"/>
    <p:sldLayoutId id="2147483660" r:id="rId6"/>
    <p:sldLayoutId id="2147483662" r:id="rId7"/>
  </p:sldLayoutIdLst>
  <p:hf hdr="0" ftr="0"/>
  <p:txStyles>
    <p:title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E0007F"/>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E0007F"/>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16"/>
        </a:buBlip>
        <a:defRPr sz="1800" kern="1200">
          <a:solidFill>
            <a:srgbClr val="E0007F"/>
          </a:solidFill>
          <a:latin typeface="Verdana" pitchFamily="34" charset="0"/>
          <a:ea typeface="Verdana" pitchFamily="34" charset="0"/>
          <a:cs typeface="Verdana" pitchFamily="34" charset="0"/>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E0007F"/>
          </a:solidFill>
          <a:latin typeface="Verdana" pitchFamily="34" charset="0"/>
          <a:ea typeface="Verdana" pitchFamily="34" charset="0"/>
          <a:cs typeface="Verdana" pitchFamily="34" charset="0"/>
        </a:defRPr>
      </a:lvl4pPr>
      <a:lvl5pPr marL="450000" indent="-144000" algn="l" defTabSz="914400" rtl="0" eaLnBrk="1" latinLnBrk="0" hangingPunct="1">
        <a:lnSpc>
          <a:spcPts val="2300"/>
        </a:lnSpc>
        <a:spcBef>
          <a:spcPts val="0"/>
        </a:spcBef>
        <a:buSzPct val="120000"/>
        <a:buFont typeface="Arial" pitchFamily="34" charset="0"/>
        <a:buChar char="-"/>
        <a:defRPr sz="1600" kern="1200">
          <a:solidFill>
            <a:srgbClr val="E0007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custDataLst>
              <p:tags r:id="rId9"/>
            </p:custDataLst>
          </p:nvPr>
        </p:nvSpPr>
        <p:spPr>
          <a:xfrm>
            <a:off x="579600" y="1749600"/>
            <a:ext cx="7772400" cy="43956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ext Box 23"/>
          <p:cNvSpPr txBox="1">
            <a:spLocks noChangeArrowheads="1"/>
          </p:cNvSpPr>
          <p:nvPr>
            <p:custDataLst>
              <p:tags r:id="rId10"/>
            </p:custDataLst>
          </p:nvPr>
        </p:nvSpPr>
        <p:spPr bwMode="auto">
          <a:xfrm>
            <a:off x="685419" y="247614"/>
            <a:ext cx="7197725" cy="228600"/>
          </a:xfrm>
          <a:prstGeom prst="rect">
            <a:avLst/>
          </a:prstGeom>
          <a:noFill/>
          <a:ln w="9525">
            <a:noFill/>
            <a:miter lim="800000"/>
            <a:headEnd/>
            <a:tailEnd/>
          </a:ln>
          <a:effectLst/>
        </p:spPr>
        <p:txBody>
          <a:bodyPr lIns="0" rIns="0"/>
          <a:lstStyle/>
          <a:p>
            <a:pPr defTabSz="608013">
              <a:spcBef>
                <a:spcPct val="50000"/>
              </a:spcBef>
            </a:pPr>
            <a:r>
              <a:rPr lang="nl-NL" sz="900" b="1">
                <a:solidFill>
                  <a:srgbClr val="BAA879"/>
                </a:solidFill>
              </a:rPr>
              <a:t>Mariëndael</a:t>
            </a:r>
            <a:endParaRPr lang="nl-NL" sz="900" b="1" dirty="0">
              <a:solidFill>
                <a:srgbClr val="BAA879"/>
              </a:solidFill>
            </a:endParaRPr>
          </a:p>
        </p:txBody>
      </p:sp>
      <p:sp>
        <p:nvSpPr>
          <p:cNvPr id="4" name="Tijdelijke aanduiding voor voettekst 3"/>
          <p:cNvSpPr>
            <a:spLocks noGrp="1"/>
          </p:cNvSpPr>
          <p:nvPr>
            <p:ph type="ftr" sz="quarter" idx="3"/>
            <p:custDataLst>
              <p:tags r:id="rId11"/>
            </p:custDataLst>
          </p:nvPr>
        </p:nvSpPr>
        <p:spPr>
          <a:xfrm>
            <a:off x="986400" y="6446232"/>
            <a:ext cx="7347600" cy="180000"/>
          </a:xfrm>
          <a:prstGeom prst="rect">
            <a:avLst/>
          </a:prstGeom>
        </p:spPr>
        <p:txBody>
          <a:bodyPr vert="horz" lIns="91440" tIns="45720" rIns="91440" bIns="45720" rtlCol="0" anchor="ctr"/>
          <a:lstStyle>
            <a:lvl1pPr algn="l">
              <a:defRPr sz="900">
                <a:solidFill>
                  <a:srgbClr val="BAA879"/>
                </a:solidFill>
                <a:latin typeface="Verdana" pitchFamily="34" charset="0"/>
                <a:ea typeface="Verdana" pitchFamily="34" charset="0"/>
                <a:cs typeface="Verdana" pitchFamily="34" charset="0"/>
              </a:defRPr>
            </a:lvl1pPr>
          </a:lstStyle>
          <a:p>
            <a:r>
              <a:rPr lang="nl-NL"/>
              <a:t>Arbeid/vmbo (bb/kb) bovenbouw</a:t>
            </a:r>
            <a:endParaRPr lang="nl-NL" dirty="0"/>
          </a:p>
        </p:txBody>
      </p:sp>
      <p:sp>
        <p:nvSpPr>
          <p:cNvPr id="5" name="Tijdelijke aanduiding voor dianummer 4"/>
          <p:cNvSpPr>
            <a:spLocks noGrp="1"/>
          </p:cNvSpPr>
          <p:nvPr>
            <p:ph type="sldNum" sz="quarter" idx="4"/>
            <p:custDataLst>
              <p:tags r:id="rId12"/>
            </p:custDataLst>
          </p:nvPr>
        </p:nvSpPr>
        <p:spPr>
          <a:xfrm>
            <a:off x="611560" y="6447600"/>
            <a:ext cx="356008" cy="180000"/>
          </a:xfrm>
          <a:prstGeom prst="rect">
            <a:avLst/>
          </a:prstGeom>
        </p:spPr>
        <p:txBody>
          <a:bodyPr vert="horz" lIns="91440" tIns="45720" rIns="91440" bIns="45720" rtlCol="0" anchor="ctr"/>
          <a:lstStyle>
            <a:lvl1pPr>
              <a:defRPr lang="nl-NL" sz="900" smtClean="0">
                <a:solidFill>
                  <a:srgbClr val="BAA879"/>
                </a:solidFill>
                <a:latin typeface="Verdana" pitchFamily="34" charset="0"/>
                <a:ea typeface="Verdana" pitchFamily="34" charset="0"/>
                <a:cs typeface="Verdana" pitchFamily="34" charset="0"/>
              </a:defRPr>
            </a:lvl1pPr>
          </a:lstStyle>
          <a:p>
            <a:fld id="{9AF604D9-9677-4E47-9643-C08173630614}" type="slidenum">
              <a:rPr lang="nl-NL" smtClean="0"/>
              <a:pPr/>
              <a:t>‹nr.›</a:t>
            </a:fld>
            <a:endParaRPr lang="nl-NL" dirty="0"/>
          </a:p>
        </p:txBody>
      </p:sp>
      <p:sp>
        <p:nvSpPr>
          <p:cNvPr id="7" name="Tijdelijke aanduiding voor titel 6"/>
          <p:cNvSpPr>
            <a:spLocks noGrp="1"/>
          </p:cNvSpPr>
          <p:nvPr>
            <p:ph type="title"/>
            <p:custDataLst>
              <p:tags r:id="rId13"/>
            </p:custDataLst>
          </p:nvPr>
        </p:nvSpPr>
        <p:spPr>
          <a:xfrm>
            <a:off x="656568" y="684000"/>
            <a:ext cx="7809307" cy="864000"/>
          </a:xfrm>
          <a:custGeom>
            <a:avLst/>
            <a:gdLst>
              <a:gd name="connsiteX0" fmla="*/ 0 w 7776000"/>
              <a:gd name="connsiteY0" fmla="*/ 147003 h 882000"/>
              <a:gd name="connsiteX1" fmla="*/ 147003 w 7776000"/>
              <a:gd name="connsiteY1" fmla="*/ 0 h 882000"/>
              <a:gd name="connsiteX2" fmla="*/ 7628997 w 7776000"/>
              <a:gd name="connsiteY2" fmla="*/ 0 h 882000"/>
              <a:gd name="connsiteX3" fmla="*/ 7776000 w 7776000"/>
              <a:gd name="connsiteY3" fmla="*/ 147003 h 882000"/>
              <a:gd name="connsiteX4" fmla="*/ 7776000 w 7776000"/>
              <a:gd name="connsiteY4" fmla="*/ 734997 h 882000"/>
              <a:gd name="connsiteX5" fmla="*/ 7628997 w 7776000"/>
              <a:gd name="connsiteY5" fmla="*/ 882000 h 882000"/>
              <a:gd name="connsiteX6" fmla="*/ 147003 w 7776000"/>
              <a:gd name="connsiteY6" fmla="*/ 882000 h 882000"/>
              <a:gd name="connsiteX7" fmla="*/ 0 w 7776000"/>
              <a:gd name="connsiteY7" fmla="*/ 734997 h 882000"/>
              <a:gd name="connsiteX8" fmla="*/ 0 w 7776000"/>
              <a:gd name="connsiteY8" fmla="*/ 147003 h 882000"/>
              <a:gd name="connsiteX0" fmla="*/ 0 w 7776000"/>
              <a:gd name="connsiteY0" fmla="*/ 147003 h 902077"/>
              <a:gd name="connsiteX1" fmla="*/ 147003 w 7776000"/>
              <a:gd name="connsiteY1" fmla="*/ 0 h 902077"/>
              <a:gd name="connsiteX2" fmla="*/ 7628997 w 7776000"/>
              <a:gd name="connsiteY2" fmla="*/ 0 h 902077"/>
              <a:gd name="connsiteX3" fmla="*/ 7776000 w 7776000"/>
              <a:gd name="connsiteY3" fmla="*/ 147003 h 902077"/>
              <a:gd name="connsiteX4" fmla="*/ 7776000 w 7776000"/>
              <a:gd name="connsiteY4" fmla="*/ 734997 h 902077"/>
              <a:gd name="connsiteX5" fmla="*/ 7628997 w 7776000"/>
              <a:gd name="connsiteY5" fmla="*/ 882000 h 902077"/>
              <a:gd name="connsiteX6" fmla="*/ 147003 w 7776000"/>
              <a:gd name="connsiteY6" fmla="*/ 882000 h 902077"/>
              <a:gd name="connsiteX7" fmla="*/ 0 w 7776000"/>
              <a:gd name="connsiteY7" fmla="*/ 858822 h 902077"/>
              <a:gd name="connsiteX8" fmla="*/ 0 w 7776000"/>
              <a:gd name="connsiteY8" fmla="*/ 147003 h 902077"/>
              <a:gd name="connsiteX0" fmla="*/ 34795 w 7810795"/>
              <a:gd name="connsiteY0" fmla="*/ 147003 h 902973"/>
              <a:gd name="connsiteX1" fmla="*/ 181798 w 7810795"/>
              <a:gd name="connsiteY1" fmla="*/ 0 h 902973"/>
              <a:gd name="connsiteX2" fmla="*/ 7663792 w 7810795"/>
              <a:gd name="connsiteY2" fmla="*/ 0 h 902973"/>
              <a:gd name="connsiteX3" fmla="*/ 7810795 w 7810795"/>
              <a:gd name="connsiteY3" fmla="*/ 147003 h 902973"/>
              <a:gd name="connsiteX4" fmla="*/ 7810795 w 7810795"/>
              <a:gd name="connsiteY4" fmla="*/ 734997 h 902973"/>
              <a:gd name="connsiteX5" fmla="*/ 7663792 w 7810795"/>
              <a:gd name="connsiteY5" fmla="*/ 882000 h 902973"/>
              <a:gd name="connsiteX6" fmla="*/ 36542 w 7810795"/>
              <a:gd name="connsiteY6" fmla="*/ 884381 h 902973"/>
              <a:gd name="connsiteX7" fmla="*/ 34795 w 7810795"/>
              <a:gd name="connsiteY7" fmla="*/ 858822 h 902973"/>
              <a:gd name="connsiteX8" fmla="*/ 34795 w 7810795"/>
              <a:gd name="connsiteY8" fmla="*/ 147003 h 902973"/>
              <a:gd name="connsiteX0" fmla="*/ 34795 w 7810795"/>
              <a:gd name="connsiteY0" fmla="*/ 147003 h 914032"/>
              <a:gd name="connsiteX1" fmla="*/ 181798 w 7810795"/>
              <a:gd name="connsiteY1" fmla="*/ 0 h 914032"/>
              <a:gd name="connsiteX2" fmla="*/ 7663792 w 7810795"/>
              <a:gd name="connsiteY2" fmla="*/ 0 h 914032"/>
              <a:gd name="connsiteX3" fmla="*/ 7810795 w 7810795"/>
              <a:gd name="connsiteY3" fmla="*/ 147003 h 914032"/>
              <a:gd name="connsiteX4" fmla="*/ 7810795 w 7810795"/>
              <a:gd name="connsiteY4" fmla="*/ 734997 h 914032"/>
              <a:gd name="connsiteX5" fmla="*/ 7663792 w 7810795"/>
              <a:gd name="connsiteY5" fmla="*/ 882000 h 914032"/>
              <a:gd name="connsiteX6" fmla="*/ 36542 w 7810795"/>
              <a:gd name="connsiteY6" fmla="*/ 884381 h 914032"/>
              <a:gd name="connsiteX7" fmla="*/ 34795 w 7810795"/>
              <a:gd name="connsiteY7" fmla="*/ 875491 h 914032"/>
              <a:gd name="connsiteX8" fmla="*/ 34795 w 7810795"/>
              <a:gd name="connsiteY8" fmla="*/ 147003 h 914032"/>
              <a:gd name="connsiteX0" fmla="*/ 35438 w 7811438"/>
              <a:gd name="connsiteY0" fmla="*/ 147003 h 920935"/>
              <a:gd name="connsiteX1" fmla="*/ 182441 w 7811438"/>
              <a:gd name="connsiteY1" fmla="*/ 0 h 920935"/>
              <a:gd name="connsiteX2" fmla="*/ 7664435 w 7811438"/>
              <a:gd name="connsiteY2" fmla="*/ 0 h 920935"/>
              <a:gd name="connsiteX3" fmla="*/ 7811438 w 7811438"/>
              <a:gd name="connsiteY3" fmla="*/ 147003 h 920935"/>
              <a:gd name="connsiteX4" fmla="*/ 7811438 w 7811438"/>
              <a:gd name="connsiteY4" fmla="*/ 734997 h 920935"/>
              <a:gd name="connsiteX5" fmla="*/ 7664435 w 7811438"/>
              <a:gd name="connsiteY5" fmla="*/ 882000 h 920935"/>
              <a:gd name="connsiteX6" fmla="*/ 37185 w 7811438"/>
              <a:gd name="connsiteY6" fmla="*/ 884381 h 920935"/>
              <a:gd name="connsiteX7" fmla="*/ 33057 w 7811438"/>
              <a:gd name="connsiteY7" fmla="*/ 885016 h 920935"/>
              <a:gd name="connsiteX8" fmla="*/ 35438 w 7811438"/>
              <a:gd name="connsiteY8" fmla="*/ 147003 h 920935"/>
              <a:gd name="connsiteX0" fmla="*/ 37165 w 7813165"/>
              <a:gd name="connsiteY0" fmla="*/ 147003 h 885053"/>
              <a:gd name="connsiteX1" fmla="*/ 184168 w 7813165"/>
              <a:gd name="connsiteY1" fmla="*/ 0 h 885053"/>
              <a:gd name="connsiteX2" fmla="*/ 7666162 w 7813165"/>
              <a:gd name="connsiteY2" fmla="*/ 0 h 885053"/>
              <a:gd name="connsiteX3" fmla="*/ 7813165 w 7813165"/>
              <a:gd name="connsiteY3" fmla="*/ 147003 h 885053"/>
              <a:gd name="connsiteX4" fmla="*/ 7813165 w 7813165"/>
              <a:gd name="connsiteY4" fmla="*/ 734997 h 885053"/>
              <a:gd name="connsiteX5" fmla="*/ 7666162 w 7813165"/>
              <a:gd name="connsiteY5" fmla="*/ 882000 h 885053"/>
              <a:gd name="connsiteX6" fmla="*/ 38912 w 7813165"/>
              <a:gd name="connsiteY6" fmla="*/ 884381 h 885053"/>
              <a:gd name="connsiteX7" fmla="*/ 34784 w 7813165"/>
              <a:gd name="connsiteY7" fmla="*/ 885016 h 885053"/>
              <a:gd name="connsiteX8" fmla="*/ 37165 w 7813165"/>
              <a:gd name="connsiteY8" fmla="*/ 147003 h 885053"/>
              <a:gd name="connsiteX0" fmla="*/ 33307 w 7809307"/>
              <a:gd name="connsiteY0" fmla="*/ 147003 h 885016"/>
              <a:gd name="connsiteX1" fmla="*/ 180310 w 7809307"/>
              <a:gd name="connsiteY1" fmla="*/ 0 h 885016"/>
              <a:gd name="connsiteX2" fmla="*/ 7662304 w 7809307"/>
              <a:gd name="connsiteY2" fmla="*/ 0 h 885016"/>
              <a:gd name="connsiteX3" fmla="*/ 7809307 w 7809307"/>
              <a:gd name="connsiteY3" fmla="*/ 147003 h 885016"/>
              <a:gd name="connsiteX4" fmla="*/ 7809307 w 7809307"/>
              <a:gd name="connsiteY4" fmla="*/ 734997 h 885016"/>
              <a:gd name="connsiteX5" fmla="*/ 7662304 w 7809307"/>
              <a:gd name="connsiteY5" fmla="*/ 882000 h 885016"/>
              <a:gd name="connsiteX6" fmla="*/ 35054 w 7809307"/>
              <a:gd name="connsiteY6" fmla="*/ 884381 h 885016"/>
              <a:gd name="connsiteX7" fmla="*/ 30926 w 7809307"/>
              <a:gd name="connsiteY7" fmla="*/ 885016 h 885016"/>
              <a:gd name="connsiteX8" fmla="*/ 33307 w 7809307"/>
              <a:gd name="connsiteY8" fmla="*/ 147003 h 88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9307" h="885016">
                <a:moveTo>
                  <a:pt x="33307" y="147003"/>
                </a:moveTo>
                <a:cubicBezTo>
                  <a:pt x="33307" y="65815"/>
                  <a:pt x="99122" y="0"/>
                  <a:pt x="180310" y="0"/>
                </a:cubicBezTo>
                <a:lnTo>
                  <a:pt x="7662304" y="0"/>
                </a:lnTo>
                <a:cubicBezTo>
                  <a:pt x="7743492" y="0"/>
                  <a:pt x="7809307" y="65815"/>
                  <a:pt x="7809307" y="147003"/>
                </a:cubicBezTo>
                <a:lnTo>
                  <a:pt x="7809307" y="734997"/>
                </a:lnTo>
                <a:cubicBezTo>
                  <a:pt x="7809307" y="816185"/>
                  <a:pt x="7743492" y="882000"/>
                  <a:pt x="7662304" y="882000"/>
                </a:cubicBezTo>
                <a:lnTo>
                  <a:pt x="35054" y="884381"/>
                </a:lnTo>
                <a:cubicBezTo>
                  <a:pt x="-46134" y="884381"/>
                  <a:pt x="40451" y="882861"/>
                  <a:pt x="30926" y="885016"/>
                </a:cubicBezTo>
                <a:cubicBezTo>
                  <a:pt x="31720" y="639012"/>
                  <a:pt x="32513" y="393007"/>
                  <a:pt x="33307" y="147003"/>
                </a:cubicBezTo>
                <a:close/>
              </a:path>
            </a:pathLst>
          </a:custGeom>
          <a:solidFill>
            <a:srgbClr val="E0007F"/>
          </a:solidFill>
        </p:spPr>
        <p:txBody>
          <a:bodyPr vert="horz" lIns="342000" tIns="72000" rIns="252000" bIns="45720" rtlCol="0" anchor="ctr">
            <a:normAutofit/>
          </a:bodyPr>
          <a:lstStyle/>
          <a:p>
            <a:r>
              <a:rPr lang="nl-NL" dirty="0"/>
              <a:t>Klik om de stijl te bewerken</a:t>
            </a:r>
          </a:p>
        </p:txBody>
      </p:sp>
      <p:pic>
        <p:nvPicPr>
          <p:cNvPr id="2" name="Afbeelding 1"/>
          <p:cNvPicPr>
            <a:picLocks/>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685800" y="5207000"/>
            <a:ext cx="3196597" cy="1246635"/>
          </a:xfrm>
          <a:prstGeom prst="rect">
            <a:avLst/>
          </a:prstGeom>
        </p:spPr>
      </p:pic>
    </p:spTree>
    <p:extLst>
      <p:ext uri="{BB962C8B-B14F-4D97-AF65-F5344CB8AC3E}">
        <p14:creationId xmlns:p14="http://schemas.microsoft.com/office/powerpoint/2010/main" val="30043372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p:txStyles>
    <p:titleStyle>
      <a:lvl1pPr algn="l" defTabSz="914400" rtl="0" eaLnBrk="1" latinLnBrk="0" hangingPunct="1">
        <a:spcBef>
          <a:spcPct val="0"/>
        </a:spcBef>
        <a:buNone/>
        <a:defRPr sz="2600" b="1" kern="1200">
          <a:solidFill>
            <a:srgbClr val="FFFFFF"/>
          </a:solidFill>
          <a:latin typeface="Verdana" pitchFamily="34" charset="0"/>
          <a:ea typeface="Verdana" pitchFamily="34" charset="0"/>
          <a:cs typeface="Verdana" pitchFamily="34" charset="0"/>
        </a:defRPr>
      </a:lvl1pPr>
    </p:titleStyle>
    <p:bodyStyle>
      <a:lvl1pPr marL="0" indent="0" algn="l" defTabSz="914400" rtl="0" eaLnBrk="1" latinLnBrk="0" hangingPunct="1">
        <a:lnSpc>
          <a:spcPts val="2300"/>
        </a:lnSpc>
        <a:spcBef>
          <a:spcPts val="0"/>
        </a:spcBef>
        <a:buClr>
          <a:schemeClr val="bg1"/>
        </a:buClr>
        <a:buSzPct val="25000"/>
        <a:buFont typeface="Arial" pitchFamily="34" charset="0"/>
        <a:buChar char="•"/>
        <a:tabLst/>
        <a:defRPr sz="1800" b="1" kern="1200">
          <a:solidFill>
            <a:srgbClr val="E0007F"/>
          </a:solidFill>
          <a:latin typeface="Verdana" pitchFamily="34" charset="0"/>
          <a:ea typeface="Verdana" pitchFamily="34" charset="0"/>
          <a:cs typeface="Verdana" pitchFamily="34" charset="0"/>
        </a:defRPr>
      </a:lvl1pPr>
      <a:lvl2pPr marL="306000" indent="-288000" algn="l" defTabSz="914400" rtl="0" eaLnBrk="1" latinLnBrk="0" hangingPunct="1">
        <a:lnSpc>
          <a:spcPts val="2300"/>
        </a:lnSpc>
        <a:spcBef>
          <a:spcPts val="0"/>
        </a:spcBef>
        <a:buSzPct val="130000"/>
        <a:buFont typeface="Verdana" pitchFamily="34" charset="0"/>
        <a:buChar char="­"/>
        <a:defRPr sz="1800" b="1" kern="1200">
          <a:solidFill>
            <a:srgbClr val="E0007F"/>
          </a:solidFill>
          <a:latin typeface="Verdana" pitchFamily="34" charset="0"/>
          <a:ea typeface="Verdana" pitchFamily="34" charset="0"/>
          <a:cs typeface="Verdana" pitchFamily="34" charset="0"/>
        </a:defRPr>
      </a:lvl2pPr>
      <a:lvl3pPr marL="0" indent="0" algn="l" defTabSz="914400" rtl="0" eaLnBrk="1" latinLnBrk="0" hangingPunct="1">
        <a:lnSpc>
          <a:spcPts val="2300"/>
        </a:lnSpc>
        <a:spcBef>
          <a:spcPts val="0"/>
        </a:spcBef>
        <a:buSzPct val="25000"/>
        <a:buFontTx/>
        <a:buBlip>
          <a:blip r:embed="rId16"/>
        </a:buBlip>
        <a:defRPr sz="1800" kern="1200">
          <a:solidFill>
            <a:srgbClr val="E0007F"/>
          </a:solidFill>
          <a:latin typeface="Verdana" pitchFamily="34" charset="0"/>
          <a:ea typeface="Verdana" pitchFamily="34" charset="0"/>
          <a:cs typeface="Verdana" pitchFamily="34" charset="0"/>
        </a:defRPr>
      </a:lvl3pPr>
      <a:lvl4pPr marL="306000" indent="-252000" algn="l" defTabSz="914400" rtl="0" eaLnBrk="1" latinLnBrk="0" hangingPunct="1">
        <a:lnSpc>
          <a:spcPts val="2300"/>
        </a:lnSpc>
        <a:spcBef>
          <a:spcPts val="0"/>
        </a:spcBef>
        <a:buSzPct val="120000"/>
        <a:buFont typeface="Arial" pitchFamily="34" charset="0"/>
        <a:buChar char="-"/>
        <a:defRPr sz="1800" kern="1200">
          <a:solidFill>
            <a:srgbClr val="E0007F"/>
          </a:solidFill>
          <a:latin typeface="Verdana" pitchFamily="34" charset="0"/>
          <a:ea typeface="Verdana" pitchFamily="34" charset="0"/>
          <a:cs typeface="Verdana" pitchFamily="34" charset="0"/>
        </a:defRPr>
      </a:lvl4pPr>
      <a:lvl5pPr marL="450000" indent="-144000" algn="l" defTabSz="914400" rtl="0" eaLnBrk="1" latinLnBrk="0" hangingPunct="1">
        <a:lnSpc>
          <a:spcPts val="2300"/>
        </a:lnSpc>
        <a:spcBef>
          <a:spcPts val="0"/>
        </a:spcBef>
        <a:buSzPct val="120000"/>
        <a:buFont typeface="Arial" pitchFamily="34" charset="0"/>
        <a:buChar char="-"/>
        <a:defRPr sz="1600" kern="1200">
          <a:solidFill>
            <a:srgbClr val="E0007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45.xml"/><Relationship Id="rId7" Type="http://schemas.openxmlformats.org/officeDocument/2006/relationships/notesSlide" Target="../notesSlides/notesSlide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3.xml"/><Relationship Id="rId5" Type="http://schemas.openxmlformats.org/officeDocument/2006/relationships/tags" Target="../tags/tag47.xml"/><Relationship Id="rId4" Type="http://schemas.openxmlformats.org/officeDocument/2006/relationships/tags" Target="../tags/tag46.xml"/></Relationships>
</file>

<file path=ppt/slides/_rels/slide17.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3.xml"/><Relationship Id="rId5" Type="http://schemas.openxmlformats.org/officeDocument/2006/relationships/tags" Target="../tags/tag52.xml"/><Relationship Id="rId4" Type="http://schemas.openxmlformats.org/officeDocument/2006/relationships/tags" Target="../tags/tag51.xml"/></Relationships>
</file>

<file path=ppt/slides/_rels/slide18.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tags" Target="../tags/tag55.xml"/><Relationship Id="rId7" Type="http://schemas.openxmlformats.org/officeDocument/2006/relationships/notesSlide" Target="../notesSlides/notesSlide1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3.xml"/><Relationship Id="rId5" Type="http://schemas.openxmlformats.org/officeDocument/2006/relationships/tags" Target="../tags/tag57.xml"/><Relationship Id="rId4" Type="http://schemas.openxmlformats.org/officeDocument/2006/relationships/tags" Target="../tags/tag56.xml"/></Relationships>
</file>

<file path=ppt/slides/_rels/slide1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7.png"/><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2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63.xml"/><Relationship Id="rId7" Type="http://schemas.openxmlformats.org/officeDocument/2006/relationships/notesSlide" Target="../notesSlides/notesSlide14.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3.xml"/><Relationship Id="rId5" Type="http://schemas.openxmlformats.org/officeDocument/2006/relationships/tags" Target="../tags/tag65.xml"/><Relationship Id="rId4" Type="http://schemas.openxmlformats.org/officeDocument/2006/relationships/tags" Target="../tags/tag6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0.jpeg"/><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71.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74.xml"/><Relationship Id="rId7" Type="http://schemas.openxmlformats.org/officeDocument/2006/relationships/notesSlide" Target="../notesSlides/notesSlide17.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3.xml"/><Relationship Id="rId5" Type="http://schemas.openxmlformats.org/officeDocument/2006/relationships/tags" Target="../tags/tag76.xml"/><Relationship Id="rId4" Type="http://schemas.openxmlformats.org/officeDocument/2006/relationships/tags" Target="../tags/tag7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7.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3.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0.xml"/><Relationship Id="rId7" Type="http://schemas.openxmlformats.org/officeDocument/2006/relationships/notesSlide" Target="../notesSlides/notesSlide8.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3.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custDataLst>
              <p:tags r:id="rId2"/>
            </p:custDataLst>
          </p:nvPr>
        </p:nvSpPr>
        <p:spPr>
          <a:xfrm>
            <a:off x="693207" y="1115568"/>
            <a:ext cx="7441802" cy="2066354"/>
          </a:xfrm>
        </p:spPr>
        <p:txBody>
          <a:bodyPr/>
          <a:lstStyle/>
          <a:p>
            <a:r>
              <a:rPr lang="nl-NL" dirty="0"/>
              <a:t>vmbo-tl bovenbouw</a:t>
            </a:r>
          </a:p>
        </p:txBody>
      </p:sp>
      <p:sp>
        <p:nvSpPr>
          <p:cNvPr id="3" name="Ondertitel 2"/>
          <p:cNvSpPr>
            <a:spLocks noGrp="1"/>
          </p:cNvSpPr>
          <p:nvPr>
            <p:ph type="subTitle" idx="1"/>
            <p:custDataLst>
              <p:tags r:id="rId3"/>
            </p:custDataLst>
          </p:nvPr>
        </p:nvSpPr>
        <p:spPr>
          <a:xfrm>
            <a:off x="1112400" y="2437200"/>
            <a:ext cx="6912000" cy="1351840"/>
          </a:xfrm>
        </p:spPr>
        <p:txBody>
          <a:bodyPr vert="horz" lIns="0" tIns="0" rIns="0" bIns="0" rtlCol="0" anchor="t">
            <a:normAutofit fontScale="92500" lnSpcReduction="20000"/>
          </a:bodyPr>
          <a:lstStyle/>
          <a:p>
            <a:r>
              <a:rPr lang="nl-NL" dirty="0">
                <a:latin typeface="Verdana"/>
                <a:ea typeface="Verdana"/>
              </a:rPr>
              <a:t>Voorlichting</a:t>
            </a:r>
            <a:br>
              <a:rPr lang="nl-NL" dirty="0">
                <a:latin typeface="Verdana"/>
                <a:ea typeface="Verdana"/>
              </a:rPr>
            </a:br>
            <a:r>
              <a:rPr lang="nl-NL" dirty="0">
                <a:latin typeface="Verdana"/>
                <a:ea typeface="Verdana"/>
              </a:rPr>
              <a:t>februari 2025</a:t>
            </a:r>
          </a:p>
          <a:p>
            <a:endParaRPr lang="nl-NL" dirty="0">
              <a:latin typeface="Verdana"/>
              <a:ea typeface="Verdana"/>
            </a:endParaRPr>
          </a:p>
          <a:p>
            <a:endParaRPr lang="nl-NL" dirty="0">
              <a:latin typeface="Verdana"/>
              <a:ea typeface="Verdana"/>
            </a:endParaRPr>
          </a:p>
          <a:p>
            <a:endParaRPr lang="nl-NL" dirty="0">
              <a:latin typeface="Verdana"/>
              <a:ea typeface="Verdana"/>
            </a:endParaRPr>
          </a:p>
          <a:p>
            <a:r>
              <a:rPr lang="nl-NL" dirty="0">
                <a:latin typeface="Verdana"/>
                <a:ea typeface="Verdana"/>
              </a:rPr>
              <a:t>Michelle Wisse</a:t>
            </a:r>
            <a:endParaRPr lang="nl-NL" dirty="0"/>
          </a:p>
        </p:txBody>
      </p:sp>
    </p:spTree>
    <p:custDataLst>
      <p:tags r:id="rId1"/>
    </p:custDataLst>
    <p:extLst>
      <p:ext uri="{BB962C8B-B14F-4D97-AF65-F5344CB8AC3E}">
        <p14:creationId xmlns:p14="http://schemas.microsoft.com/office/powerpoint/2010/main" val="6529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9B4F5F-8F05-7C3C-94EC-CBD1A512AAF2}"/>
              </a:ext>
            </a:extLst>
          </p:cNvPr>
          <p:cNvSpPr>
            <a:spLocks noGrp="1"/>
          </p:cNvSpPr>
          <p:nvPr>
            <p:ph type="title"/>
          </p:nvPr>
        </p:nvSpPr>
        <p:spPr/>
        <p:txBody>
          <a:bodyPr/>
          <a:lstStyle/>
          <a:p>
            <a:r>
              <a:rPr lang="nl-NL" dirty="0"/>
              <a:t>Profiel techniek</a:t>
            </a:r>
          </a:p>
        </p:txBody>
      </p:sp>
      <p:sp>
        <p:nvSpPr>
          <p:cNvPr id="4" name="Tijdelijke aanduiding voor dianummer 3">
            <a:extLst>
              <a:ext uri="{FF2B5EF4-FFF2-40B4-BE49-F238E27FC236}">
                <a16:creationId xmlns:a16="http://schemas.microsoft.com/office/drawing/2014/main" id="{8009A591-9DDD-8FC1-0572-73AD7692BF48}"/>
              </a:ext>
            </a:extLst>
          </p:cNvPr>
          <p:cNvSpPr>
            <a:spLocks noGrp="1"/>
          </p:cNvSpPr>
          <p:nvPr>
            <p:ph type="sldNum" sz="quarter" idx="14"/>
          </p:nvPr>
        </p:nvSpPr>
        <p:spPr/>
        <p:txBody>
          <a:bodyPr/>
          <a:lstStyle/>
          <a:p>
            <a:fld id="{9AF604D9-9677-4E47-9643-C08173630614}" type="slidenum">
              <a:rPr lang="nl-NL" smtClean="0"/>
              <a:pPr/>
              <a:t>10</a:t>
            </a:fld>
            <a:endParaRPr lang="nl-NL"/>
          </a:p>
        </p:txBody>
      </p:sp>
      <p:pic>
        <p:nvPicPr>
          <p:cNvPr id="9" name="Afbeelding 8">
            <a:extLst>
              <a:ext uri="{FF2B5EF4-FFF2-40B4-BE49-F238E27FC236}">
                <a16:creationId xmlns:a16="http://schemas.microsoft.com/office/drawing/2014/main" id="{A29D5B0A-0551-239F-4838-22DFAE21356A}"/>
              </a:ext>
            </a:extLst>
          </p:cNvPr>
          <p:cNvPicPr>
            <a:picLocks noChangeAspect="1"/>
          </p:cNvPicPr>
          <p:nvPr/>
        </p:nvPicPr>
        <p:blipFill>
          <a:blip r:embed="rId2"/>
          <a:stretch>
            <a:fillRect/>
          </a:stretch>
        </p:blipFill>
        <p:spPr>
          <a:xfrm>
            <a:off x="1103163" y="1818167"/>
            <a:ext cx="7112591" cy="4242083"/>
          </a:xfrm>
          <a:prstGeom prst="rect">
            <a:avLst/>
          </a:prstGeom>
        </p:spPr>
      </p:pic>
    </p:spTree>
    <p:extLst>
      <p:ext uri="{BB962C8B-B14F-4D97-AF65-F5344CB8AC3E}">
        <p14:creationId xmlns:p14="http://schemas.microsoft.com/office/powerpoint/2010/main" val="380266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9F880CE-BDB2-EA44-2B27-93930481484D}"/>
              </a:ext>
            </a:extLst>
          </p:cNvPr>
          <p:cNvSpPr>
            <a:spLocks noGrp="1"/>
          </p:cNvSpPr>
          <p:nvPr>
            <p:ph type="title"/>
          </p:nvPr>
        </p:nvSpPr>
        <p:spPr/>
        <p:txBody>
          <a:bodyPr/>
          <a:lstStyle/>
          <a:p>
            <a:r>
              <a:rPr lang="nl-NL" dirty="0"/>
              <a:t>Profiel zorg &amp; welzijn</a:t>
            </a:r>
          </a:p>
        </p:txBody>
      </p:sp>
      <p:sp>
        <p:nvSpPr>
          <p:cNvPr id="4" name="Tijdelijke aanduiding voor dianummer 3">
            <a:extLst>
              <a:ext uri="{FF2B5EF4-FFF2-40B4-BE49-F238E27FC236}">
                <a16:creationId xmlns:a16="http://schemas.microsoft.com/office/drawing/2014/main" id="{3BFE1BE8-4597-57BD-54D6-EF4513C2F7A7}"/>
              </a:ext>
            </a:extLst>
          </p:cNvPr>
          <p:cNvSpPr>
            <a:spLocks noGrp="1"/>
          </p:cNvSpPr>
          <p:nvPr>
            <p:ph type="sldNum" sz="quarter" idx="14"/>
          </p:nvPr>
        </p:nvSpPr>
        <p:spPr/>
        <p:txBody>
          <a:bodyPr/>
          <a:lstStyle/>
          <a:p>
            <a:fld id="{9AF604D9-9677-4E47-9643-C08173630614}" type="slidenum">
              <a:rPr lang="nl-NL" smtClean="0"/>
              <a:pPr/>
              <a:t>11</a:t>
            </a:fld>
            <a:endParaRPr lang="nl-NL"/>
          </a:p>
        </p:txBody>
      </p:sp>
      <p:pic>
        <p:nvPicPr>
          <p:cNvPr id="6" name="Afbeelding 5">
            <a:extLst>
              <a:ext uri="{FF2B5EF4-FFF2-40B4-BE49-F238E27FC236}">
                <a16:creationId xmlns:a16="http://schemas.microsoft.com/office/drawing/2014/main" id="{F1F23DDB-DF02-BEB8-426A-6E42AD13C94C}"/>
              </a:ext>
            </a:extLst>
          </p:cNvPr>
          <p:cNvPicPr>
            <a:picLocks noChangeAspect="1"/>
          </p:cNvPicPr>
          <p:nvPr/>
        </p:nvPicPr>
        <p:blipFill>
          <a:blip r:embed="rId2"/>
          <a:stretch>
            <a:fillRect/>
          </a:stretch>
        </p:blipFill>
        <p:spPr>
          <a:xfrm>
            <a:off x="1123468" y="1792454"/>
            <a:ext cx="6897063" cy="4410691"/>
          </a:xfrm>
          <a:prstGeom prst="rect">
            <a:avLst/>
          </a:prstGeom>
        </p:spPr>
      </p:pic>
      <p:sp>
        <p:nvSpPr>
          <p:cNvPr id="7" name="Tekstvak 6">
            <a:extLst>
              <a:ext uri="{FF2B5EF4-FFF2-40B4-BE49-F238E27FC236}">
                <a16:creationId xmlns:a16="http://schemas.microsoft.com/office/drawing/2014/main" id="{694FC214-1ADE-2750-FA88-80FC09AD5A24}"/>
              </a:ext>
            </a:extLst>
          </p:cNvPr>
          <p:cNvSpPr txBox="1"/>
          <p:nvPr/>
        </p:nvSpPr>
        <p:spPr>
          <a:xfrm>
            <a:off x="1123468" y="6352934"/>
            <a:ext cx="6272102" cy="369332"/>
          </a:xfrm>
          <a:prstGeom prst="rect">
            <a:avLst/>
          </a:prstGeom>
          <a:noFill/>
        </p:spPr>
        <p:txBody>
          <a:bodyPr wrap="none" rtlCol="0">
            <a:spAutoFit/>
          </a:bodyPr>
          <a:lstStyle/>
          <a:p>
            <a:r>
              <a:rPr lang="nl-NL" i="1" dirty="0"/>
              <a:t>Rekenen is een verplicht vak als er geen wiskunde wordt gekozen.</a:t>
            </a:r>
          </a:p>
        </p:txBody>
      </p:sp>
    </p:spTree>
    <p:extLst>
      <p:ext uri="{BB962C8B-B14F-4D97-AF65-F5344CB8AC3E}">
        <p14:creationId xmlns:p14="http://schemas.microsoft.com/office/powerpoint/2010/main" val="312935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3B70459-6FBF-5705-27EF-84DEF0359AFB}"/>
              </a:ext>
            </a:extLst>
          </p:cNvPr>
          <p:cNvSpPr>
            <a:spLocks noGrp="1"/>
          </p:cNvSpPr>
          <p:nvPr>
            <p:ph type="title"/>
          </p:nvPr>
        </p:nvSpPr>
        <p:spPr/>
        <p:txBody>
          <a:bodyPr/>
          <a:lstStyle/>
          <a:p>
            <a:r>
              <a:rPr lang="nl-NL" dirty="0"/>
              <a:t>Profiel economie</a:t>
            </a:r>
          </a:p>
        </p:txBody>
      </p:sp>
      <p:sp>
        <p:nvSpPr>
          <p:cNvPr id="4" name="Tijdelijke aanduiding voor dianummer 3">
            <a:extLst>
              <a:ext uri="{FF2B5EF4-FFF2-40B4-BE49-F238E27FC236}">
                <a16:creationId xmlns:a16="http://schemas.microsoft.com/office/drawing/2014/main" id="{CC1BC768-66F1-8974-5601-B9832CA925B4}"/>
              </a:ext>
            </a:extLst>
          </p:cNvPr>
          <p:cNvSpPr>
            <a:spLocks noGrp="1"/>
          </p:cNvSpPr>
          <p:nvPr>
            <p:ph type="sldNum" sz="quarter" idx="14"/>
          </p:nvPr>
        </p:nvSpPr>
        <p:spPr/>
        <p:txBody>
          <a:bodyPr/>
          <a:lstStyle/>
          <a:p>
            <a:fld id="{9AF604D9-9677-4E47-9643-C08173630614}" type="slidenum">
              <a:rPr lang="nl-NL" smtClean="0"/>
              <a:pPr/>
              <a:t>12</a:t>
            </a:fld>
            <a:endParaRPr lang="nl-NL"/>
          </a:p>
        </p:txBody>
      </p:sp>
      <p:pic>
        <p:nvPicPr>
          <p:cNvPr id="6" name="Afbeelding 5">
            <a:extLst>
              <a:ext uri="{FF2B5EF4-FFF2-40B4-BE49-F238E27FC236}">
                <a16:creationId xmlns:a16="http://schemas.microsoft.com/office/drawing/2014/main" id="{0B4631C5-59C6-429F-BED3-99D3FFF5CD0C}"/>
              </a:ext>
            </a:extLst>
          </p:cNvPr>
          <p:cNvPicPr>
            <a:picLocks noChangeAspect="1"/>
          </p:cNvPicPr>
          <p:nvPr/>
        </p:nvPicPr>
        <p:blipFill>
          <a:blip r:embed="rId2"/>
          <a:stretch>
            <a:fillRect/>
          </a:stretch>
        </p:blipFill>
        <p:spPr>
          <a:xfrm>
            <a:off x="1109179" y="1763309"/>
            <a:ext cx="6925642" cy="4410691"/>
          </a:xfrm>
          <a:prstGeom prst="rect">
            <a:avLst/>
          </a:prstGeom>
        </p:spPr>
      </p:pic>
      <p:sp>
        <p:nvSpPr>
          <p:cNvPr id="7" name="Tekstvak 6">
            <a:extLst>
              <a:ext uri="{FF2B5EF4-FFF2-40B4-BE49-F238E27FC236}">
                <a16:creationId xmlns:a16="http://schemas.microsoft.com/office/drawing/2014/main" id="{6216BAFD-D7A3-D37B-9624-F8EE989B5DD0}"/>
              </a:ext>
            </a:extLst>
          </p:cNvPr>
          <p:cNvSpPr txBox="1"/>
          <p:nvPr/>
        </p:nvSpPr>
        <p:spPr>
          <a:xfrm>
            <a:off x="967568" y="6352934"/>
            <a:ext cx="6272102" cy="369332"/>
          </a:xfrm>
          <a:prstGeom prst="rect">
            <a:avLst/>
          </a:prstGeom>
          <a:noFill/>
        </p:spPr>
        <p:txBody>
          <a:bodyPr wrap="none" rtlCol="0">
            <a:spAutoFit/>
          </a:bodyPr>
          <a:lstStyle/>
          <a:p>
            <a:r>
              <a:rPr lang="nl-NL" i="1" dirty="0"/>
              <a:t>Rekenen is een verplicht vak als er geen wiskunde wordt gekozen.</a:t>
            </a:r>
          </a:p>
        </p:txBody>
      </p:sp>
    </p:spTree>
    <p:extLst>
      <p:ext uri="{BB962C8B-B14F-4D97-AF65-F5344CB8AC3E}">
        <p14:creationId xmlns:p14="http://schemas.microsoft.com/office/powerpoint/2010/main" val="79682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B92E1C0-A099-3D05-8BB9-BA5E6C747AA6}"/>
              </a:ext>
            </a:extLst>
          </p:cNvPr>
          <p:cNvSpPr>
            <a:spLocks noGrp="1"/>
          </p:cNvSpPr>
          <p:nvPr>
            <p:ph type="title"/>
          </p:nvPr>
        </p:nvSpPr>
        <p:spPr/>
        <p:txBody>
          <a:bodyPr/>
          <a:lstStyle/>
          <a:p>
            <a:r>
              <a:rPr lang="nl-NL" dirty="0"/>
              <a:t>Totaaloverzicht profielen</a:t>
            </a:r>
          </a:p>
        </p:txBody>
      </p:sp>
      <p:sp>
        <p:nvSpPr>
          <p:cNvPr id="4" name="Tijdelijke aanduiding voor dianummer 3">
            <a:extLst>
              <a:ext uri="{FF2B5EF4-FFF2-40B4-BE49-F238E27FC236}">
                <a16:creationId xmlns:a16="http://schemas.microsoft.com/office/drawing/2014/main" id="{CB94A9F3-A294-799B-12DC-D4119B6BF8A6}"/>
              </a:ext>
            </a:extLst>
          </p:cNvPr>
          <p:cNvSpPr>
            <a:spLocks noGrp="1"/>
          </p:cNvSpPr>
          <p:nvPr>
            <p:ph type="sldNum" sz="quarter" idx="14"/>
          </p:nvPr>
        </p:nvSpPr>
        <p:spPr/>
        <p:txBody>
          <a:bodyPr/>
          <a:lstStyle/>
          <a:p>
            <a:fld id="{9AF604D9-9677-4E47-9643-C08173630614}" type="slidenum">
              <a:rPr lang="nl-NL" smtClean="0"/>
              <a:pPr/>
              <a:t>13</a:t>
            </a:fld>
            <a:endParaRPr lang="nl-NL"/>
          </a:p>
        </p:txBody>
      </p:sp>
      <p:pic>
        <p:nvPicPr>
          <p:cNvPr id="8" name="Afbeelding 7">
            <a:extLst>
              <a:ext uri="{FF2B5EF4-FFF2-40B4-BE49-F238E27FC236}">
                <a16:creationId xmlns:a16="http://schemas.microsoft.com/office/drawing/2014/main" id="{CBD9DE69-71B2-598F-E1B5-20A5C52BA2A7}"/>
              </a:ext>
            </a:extLst>
          </p:cNvPr>
          <p:cNvPicPr>
            <a:picLocks noChangeAspect="1"/>
          </p:cNvPicPr>
          <p:nvPr/>
        </p:nvPicPr>
        <p:blipFill>
          <a:blip r:embed="rId2"/>
          <a:stretch>
            <a:fillRect/>
          </a:stretch>
        </p:blipFill>
        <p:spPr>
          <a:xfrm>
            <a:off x="527690" y="1928290"/>
            <a:ext cx="8042152" cy="4440611"/>
          </a:xfrm>
          <a:prstGeom prst="rect">
            <a:avLst/>
          </a:prstGeom>
        </p:spPr>
      </p:pic>
    </p:spTree>
    <p:extLst>
      <p:ext uri="{BB962C8B-B14F-4D97-AF65-F5344CB8AC3E}">
        <p14:creationId xmlns:p14="http://schemas.microsoft.com/office/powerpoint/2010/main" val="1017992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9544752-5539-E662-5A76-CB31B3F03BD7}"/>
              </a:ext>
            </a:extLst>
          </p:cNvPr>
          <p:cNvPicPr>
            <a:picLocks noChangeAspect="1"/>
          </p:cNvPicPr>
          <p:nvPr/>
        </p:nvPicPr>
        <p:blipFill>
          <a:blip r:embed="rId2"/>
          <a:stretch>
            <a:fillRect/>
          </a:stretch>
        </p:blipFill>
        <p:spPr>
          <a:xfrm>
            <a:off x="5022644" y="3660467"/>
            <a:ext cx="3810532" cy="2591162"/>
          </a:xfrm>
          <a:prstGeom prst="rect">
            <a:avLst/>
          </a:prstGeom>
        </p:spPr>
      </p:pic>
      <p:sp>
        <p:nvSpPr>
          <p:cNvPr id="2" name="Tijdelijke aanduiding voor tekst 1">
            <a:extLst>
              <a:ext uri="{FF2B5EF4-FFF2-40B4-BE49-F238E27FC236}">
                <a16:creationId xmlns:a16="http://schemas.microsoft.com/office/drawing/2014/main" id="{4E439933-99C6-23D1-9DA7-716C243E939D}"/>
              </a:ext>
            </a:extLst>
          </p:cNvPr>
          <p:cNvSpPr>
            <a:spLocks noGrp="1"/>
          </p:cNvSpPr>
          <p:nvPr>
            <p:ph type="body" sz="quarter" idx="12"/>
          </p:nvPr>
        </p:nvSpPr>
        <p:spPr>
          <a:xfrm>
            <a:off x="576000" y="1628800"/>
            <a:ext cx="7772400" cy="5544616"/>
          </a:xfrm>
        </p:spPr>
        <p:txBody>
          <a:bodyPr>
            <a:normAutofit/>
          </a:bodyPr>
          <a:lstStyle/>
          <a:p>
            <a:r>
              <a:rPr lang="nl-NL" sz="1600" dirty="0"/>
              <a:t>Vaardigheden zijn tegenwoordig extra belangrijk.</a:t>
            </a:r>
          </a:p>
          <a:p>
            <a:r>
              <a:rPr lang="nl-NL" sz="1600" dirty="0"/>
              <a:t>Wij bieden daarom aan:</a:t>
            </a:r>
          </a:p>
          <a:p>
            <a:pPr>
              <a:buNone/>
            </a:pPr>
            <a:r>
              <a:rPr lang="nl-NL" b="0" dirty="0"/>
              <a:t>-	</a:t>
            </a:r>
            <a:r>
              <a:rPr lang="nl-NL" b="0" u="sng" dirty="0"/>
              <a:t>FLEX-lessen</a:t>
            </a:r>
          </a:p>
          <a:p>
            <a:pPr>
              <a:buNone/>
            </a:pPr>
            <a:r>
              <a:rPr lang="nl-NL" b="0" dirty="0"/>
              <a:t> </a:t>
            </a:r>
            <a:r>
              <a:rPr lang="nl-NL" sz="1400" b="0" dirty="0"/>
              <a:t>	Leerlingen kiezen zelf voor een schoolvak.</a:t>
            </a:r>
            <a:br>
              <a:rPr lang="nl-NL" sz="1400" b="0" dirty="0"/>
            </a:br>
            <a:r>
              <a:rPr lang="nl-NL" sz="1400" b="0" dirty="0"/>
              <a:t> 	</a:t>
            </a:r>
            <a:r>
              <a:rPr lang="nl-NL" sz="1400" b="0" dirty="0">
                <a:sym typeface="Wingdings" panose="05000000000000000000" pitchFamily="2" charset="2"/>
              </a:rPr>
              <a:t>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br>
              <a:rPr lang="nl-NL" sz="1400" b="0" dirty="0">
                <a:sym typeface="Wingdings" panose="05000000000000000000" pitchFamily="2" charset="2"/>
              </a:rPr>
            </a:br>
            <a:r>
              <a:rPr lang="nl-NL" sz="1400" b="0" dirty="0">
                <a:sym typeface="Wingdings" panose="05000000000000000000" pitchFamily="2" charset="2"/>
              </a:rPr>
              <a:t> 	 Zelfstandigheid bevorderen</a:t>
            </a:r>
            <a:endParaRPr lang="nl-NL" sz="1400" b="0" dirty="0"/>
          </a:p>
          <a:p>
            <a:r>
              <a:rPr lang="nl-NL" b="0" dirty="0"/>
              <a:t>-	</a:t>
            </a:r>
            <a:r>
              <a:rPr lang="nl-NL" b="0" u="sng" dirty="0"/>
              <a:t>VOM</a:t>
            </a:r>
            <a:r>
              <a:rPr lang="nl-NL" b="0" dirty="0"/>
              <a:t> </a:t>
            </a:r>
            <a:r>
              <a:rPr lang="nl-NL" sz="1400" b="0" dirty="0"/>
              <a:t>(vakoverstijgende module)</a:t>
            </a:r>
            <a:br>
              <a:rPr lang="nl-NL" b="0" dirty="0"/>
            </a:br>
            <a:r>
              <a:rPr lang="nl-NL" b="0" dirty="0"/>
              <a:t>	</a:t>
            </a:r>
            <a:r>
              <a:rPr lang="nl-NL" sz="1400" b="0" dirty="0">
                <a:sym typeface="Wingdings" panose="05000000000000000000" pitchFamily="2" charset="2"/>
              </a:rPr>
              <a:t> Werken aan zelfgekozen doelen</a:t>
            </a:r>
            <a:br>
              <a:rPr lang="nl-NL" sz="1400" b="0" dirty="0">
                <a:sym typeface="Wingdings" panose="05000000000000000000" pitchFamily="2" charset="2"/>
              </a:rPr>
            </a:br>
            <a:r>
              <a:rPr lang="nl-NL" sz="1400" b="0" dirty="0">
                <a:sym typeface="Wingdings" panose="05000000000000000000" pitchFamily="2" charset="2"/>
              </a:rPr>
              <a:t> 	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endParaRPr lang="nl-NL" sz="1400" b="0" dirty="0"/>
          </a:p>
          <a:p>
            <a:r>
              <a:rPr lang="nl-NL" b="0" dirty="0"/>
              <a:t>- 	</a:t>
            </a:r>
            <a:r>
              <a:rPr lang="nl-NL" b="0" u="sng" dirty="0" err="1"/>
              <a:t>Talenttweedaagse</a:t>
            </a:r>
            <a:br>
              <a:rPr lang="nl-NL" b="0" u="sng" dirty="0"/>
            </a:br>
            <a:r>
              <a:rPr lang="nl-NL" b="0" dirty="0"/>
              <a:t> 	</a:t>
            </a:r>
            <a:r>
              <a:rPr lang="nl-NL" sz="1400" b="0" dirty="0">
                <a:sym typeface="Wingdings" panose="05000000000000000000" pitchFamily="2" charset="2"/>
              </a:rPr>
              <a:t> Werken aan zelfgekozen doelen</a:t>
            </a:r>
            <a:br>
              <a:rPr lang="nl-NL" sz="1400" b="0" dirty="0">
                <a:sym typeface="Wingdings" panose="05000000000000000000" pitchFamily="2" charset="2"/>
              </a:rPr>
            </a:br>
            <a:r>
              <a:rPr lang="nl-NL" sz="1400" b="0" dirty="0">
                <a:sym typeface="Wingdings" panose="05000000000000000000" pitchFamily="2" charset="2"/>
              </a:rPr>
              <a:t> 	 Keuzes maken</a:t>
            </a:r>
            <a:br>
              <a:rPr lang="nl-NL" sz="1400" b="0" dirty="0">
                <a:sym typeface="Wingdings" panose="05000000000000000000" pitchFamily="2" charset="2"/>
              </a:rPr>
            </a:br>
            <a:r>
              <a:rPr lang="nl-NL" sz="1400" b="0" dirty="0">
                <a:sym typeface="Wingdings" panose="05000000000000000000" pitchFamily="2" charset="2"/>
              </a:rPr>
              <a:t> 	 Verantwoordelijkheid nemen</a:t>
            </a:r>
            <a:endParaRPr lang="nl-NL" b="0" u="sng" dirty="0"/>
          </a:p>
          <a:p>
            <a:r>
              <a:rPr lang="nl-NL" b="0" dirty="0"/>
              <a:t>- 	</a:t>
            </a:r>
            <a:r>
              <a:rPr lang="nl-NL" b="0" u="sng" dirty="0"/>
              <a:t>Studiedagen</a:t>
            </a:r>
            <a:br>
              <a:rPr lang="nl-NL" b="0" dirty="0"/>
            </a:br>
            <a:r>
              <a:rPr lang="nl-NL" b="0" dirty="0"/>
              <a:t> 	</a:t>
            </a:r>
            <a:r>
              <a:rPr lang="nl-NL" sz="1400" b="0" dirty="0">
                <a:sym typeface="Wingdings" panose="05000000000000000000" pitchFamily="2" charset="2"/>
              </a:rPr>
              <a:t> Opdrachten maken en leren voor toetsen</a:t>
            </a:r>
            <a:endParaRPr lang="nl-NL" sz="1400" b="0" dirty="0"/>
          </a:p>
        </p:txBody>
      </p:sp>
      <p:sp>
        <p:nvSpPr>
          <p:cNvPr id="3" name="Titel 2">
            <a:extLst>
              <a:ext uri="{FF2B5EF4-FFF2-40B4-BE49-F238E27FC236}">
                <a16:creationId xmlns:a16="http://schemas.microsoft.com/office/drawing/2014/main" id="{AE82C0A6-0F56-38CD-916D-8661964E1B19}"/>
              </a:ext>
            </a:extLst>
          </p:cNvPr>
          <p:cNvSpPr>
            <a:spLocks noGrp="1"/>
          </p:cNvSpPr>
          <p:nvPr>
            <p:ph type="title"/>
          </p:nvPr>
        </p:nvSpPr>
        <p:spPr/>
        <p:txBody>
          <a:bodyPr/>
          <a:lstStyle/>
          <a:p>
            <a:r>
              <a:rPr lang="nl-NL" dirty="0"/>
              <a:t>Mariëndael specifiek</a:t>
            </a:r>
          </a:p>
        </p:txBody>
      </p:sp>
      <p:sp>
        <p:nvSpPr>
          <p:cNvPr id="4" name="Tijdelijke aanduiding voor dianummer 3">
            <a:extLst>
              <a:ext uri="{FF2B5EF4-FFF2-40B4-BE49-F238E27FC236}">
                <a16:creationId xmlns:a16="http://schemas.microsoft.com/office/drawing/2014/main" id="{445F33BA-18D0-19BE-591D-65DB2820870B}"/>
              </a:ext>
            </a:extLst>
          </p:cNvPr>
          <p:cNvSpPr>
            <a:spLocks noGrp="1"/>
          </p:cNvSpPr>
          <p:nvPr>
            <p:ph type="sldNum" sz="quarter" idx="14"/>
          </p:nvPr>
        </p:nvSpPr>
        <p:spPr/>
        <p:txBody>
          <a:bodyPr/>
          <a:lstStyle/>
          <a:p>
            <a:fld id="{9AF604D9-9677-4E47-9643-C08173630614}" type="slidenum">
              <a:rPr lang="nl-NL" smtClean="0"/>
              <a:pPr/>
              <a:t>14</a:t>
            </a:fld>
            <a:endParaRPr lang="nl-NL" dirty="0"/>
          </a:p>
        </p:txBody>
      </p:sp>
    </p:spTree>
    <p:extLst>
      <p:ext uri="{BB962C8B-B14F-4D97-AF65-F5344CB8AC3E}">
        <p14:creationId xmlns:p14="http://schemas.microsoft.com/office/powerpoint/2010/main" val="332622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5D1C994-B85E-F695-B7C0-6E34D059CFCE}"/>
              </a:ext>
            </a:extLst>
          </p:cNvPr>
          <p:cNvSpPr>
            <a:spLocks noGrp="1"/>
          </p:cNvSpPr>
          <p:nvPr>
            <p:ph type="body" sz="quarter" idx="12"/>
          </p:nvPr>
        </p:nvSpPr>
        <p:spPr>
          <a:xfrm>
            <a:off x="565768" y="1778400"/>
            <a:ext cx="8431928" cy="4395600"/>
          </a:xfrm>
        </p:spPr>
        <p:txBody>
          <a:bodyPr/>
          <a:lstStyle/>
          <a:p>
            <a:pPr>
              <a:buClr>
                <a:srgbClr val="E91D92"/>
              </a:buClr>
              <a:buSzPct val="75000"/>
              <a:buNone/>
            </a:pPr>
            <a:r>
              <a:rPr lang="nl-NL" dirty="0"/>
              <a:t>TL-leerlingen leren werken in de praktijk:</a:t>
            </a:r>
          </a:p>
          <a:p>
            <a:pPr>
              <a:buClr>
                <a:srgbClr val="E91D92"/>
              </a:buClr>
              <a:buSzPct val="75000"/>
              <a:buNone/>
            </a:pPr>
            <a:endParaRPr lang="nl-NL" dirty="0"/>
          </a:p>
          <a:p>
            <a:pPr marL="285750" indent="-285750">
              <a:buClr>
                <a:srgbClr val="E91D92"/>
              </a:buClr>
              <a:buSzPct val="75000"/>
              <a:buFont typeface="Wingdings" panose="05000000000000000000" pitchFamily="2" charset="2"/>
              <a:buChar char="§"/>
            </a:pPr>
            <a:r>
              <a:rPr lang="nl-NL" dirty="0"/>
              <a:t>Praktische, levensechte en realistische opdrachten;</a:t>
            </a:r>
          </a:p>
          <a:p>
            <a:pPr marL="285750" indent="-285750">
              <a:buClr>
                <a:srgbClr val="E91D92"/>
              </a:buClr>
              <a:buSzPct val="75000"/>
              <a:buFont typeface="Wingdings" panose="05000000000000000000" pitchFamily="2" charset="2"/>
              <a:buChar char="§"/>
            </a:pPr>
            <a:r>
              <a:rPr lang="nl-NL" dirty="0"/>
              <a:t>Bij of voor echte opdrachtgevers (bedrijven en instellingen);</a:t>
            </a:r>
          </a:p>
          <a:p>
            <a:pPr marL="285750" indent="-285750">
              <a:buClr>
                <a:srgbClr val="E91D92"/>
              </a:buClr>
              <a:buSzPct val="75000"/>
              <a:buFont typeface="Wingdings" panose="05000000000000000000" pitchFamily="2" charset="2"/>
              <a:buChar char="§"/>
            </a:pPr>
            <a:r>
              <a:rPr lang="nl-NL" dirty="0"/>
              <a:t>Binnen en buiten school.</a:t>
            </a:r>
          </a:p>
          <a:p>
            <a:pPr>
              <a:buClr>
                <a:srgbClr val="E91D92"/>
              </a:buClr>
              <a:buSzPct val="75000"/>
              <a:buNone/>
            </a:pPr>
            <a:endParaRPr lang="nl-NL" dirty="0"/>
          </a:p>
        </p:txBody>
      </p:sp>
      <p:sp>
        <p:nvSpPr>
          <p:cNvPr id="3" name="Titel 2">
            <a:extLst>
              <a:ext uri="{FF2B5EF4-FFF2-40B4-BE49-F238E27FC236}">
                <a16:creationId xmlns:a16="http://schemas.microsoft.com/office/drawing/2014/main" id="{9035010A-F824-8927-5F8A-1DC9F8669D95}"/>
              </a:ext>
            </a:extLst>
          </p:cNvPr>
          <p:cNvSpPr>
            <a:spLocks noGrp="1"/>
          </p:cNvSpPr>
          <p:nvPr>
            <p:ph type="title"/>
          </p:nvPr>
        </p:nvSpPr>
        <p:spPr/>
        <p:txBody>
          <a:bodyPr/>
          <a:lstStyle/>
          <a:p>
            <a:r>
              <a:rPr lang="nl-NL" dirty="0"/>
              <a:t>Praktijkgericht examen TL (PGP)</a:t>
            </a:r>
          </a:p>
        </p:txBody>
      </p:sp>
      <p:sp>
        <p:nvSpPr>
          <p:cNvPr id="4" name="Tijdelijke aanduiding voor dianummer 3">
            <a:extLst>
              <a:ext uri="{FF2B5EF4-FFF2-40B4-BE49-F238E27FC236}">
                <a16:creationId xmlns:a16="http://schemas.microsoft.com/office/drawing/2014/main" id="{11AC6200-8A05-EA8C-3BFA-6CC7F7F79119}"/>
              </a:ext>
            </a:extLst>
          </p:cNvPr>
          <p:cNvSpPr>
            <a:spLocks noGrp="1"/>
          </p:cNvSpPr>
          <p:nvPr>
            <p:ph type="sldNum" sz="quarter" idx="14"/>
          </p:nvPr>
        </p:nvSpPr>
        <p:spPr/>
        <p:txBody>
          <a:bodyPr/>
          <a:lstStyle/>
          <a:p>
            <a:fld id="{9AF604D9-9677-4E47-9643-C08173630614}" type="slidenum">
              <a:rPr lang="nl-NL" smtClean="0"/>
              <a:pPr/>
              <a:t>15</a:t>
            </a:fld>
            <a:endParaRPr lang="nl-NL"/>
          </a:p>
        </p:txBody>
      </p:sp>
      <p:pic>
        <p:nvPicPr>
          <p:cNvPr id="8" name="Afbeelding 7">
            <a:extLst>
              <a:ext uri="{FF2B5EF4-FFF2-40B4-BE49-F238E27FC236}">
                <a16:creationId xmlns:a16="http://schemas.microsoft.com/office/drawing/2014/main" id="{B9D339A7-074D-C82E-E695-DFA4427A1F06}"/>
              </a:ext>
            </a:extLst>
          </p:cNvPr>
          <p:cNvPicPr>
            <a:picLocks noChangeAspect="1"/>
          </p:cNvPicPr>
          <p:nvPr/>
        </p:nvPicPr>
        <p:blipFill>
          <a:blip r:embed="rId2"/>
          <a:stretch>
            <a:fillRect/>
          </a:stretch>
        </p:blipFill>
        <p:spPr>
          <a:xfrm>
            <a:off x="2266381" y="3725733"/>
            <a:ext cx="4391638" cy="2448267"/>
          </a:xfrm>
          <a:prstGeom prst="rect">
            <a:avLst/>
          </a:prstGeom>
        </p:spPr>
      </p:pic>
    </p:spTree>
    <p:extLst>
      <p:ext uri="{BB962C8B-B14F-4D97-AF65-F5344CB8AC3E}">
        <p14:creationId xmlns:p14="http://schemas.microsoft.com/office/powerpoint/2010/main" val="93714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custDataLst>
              <p:tags r:id="rId2"/>
            </p:custDataLst>
          </p:nvPr>
        </p:nvSpPr>
        <p:spPr>
          <a:xfrm>
            <a:off x="576000" y="1945758"/>
            <a:ext cx="7772400" cy="4199442"/>
          </a:xfrm>
        </p:spPr>
        <p:txBody>
          <a:bodyPr vert="horz" lIns="91440" tIns="45720" rIns="91440" bIns="45720" rtlCol="0" anchor="t">
            <a:normAutofit/>
          </a:bodyPr>
          <a:lstStyle/>
          <a:p>
            <a:pPr marL="0" lvl="1" indent="0">
              <a:buClr>
                <a:schemeClr val="bg1"/>
              </a:buClr>
              <a:buSzPct val="25000"/>
              <a:buNone/>
            </a:pPr>
            <a:r>
              <a:rPr lang="nl-NL" dirty="0"/>
              <a:t>U krijgt binnenkort een formulier waarop u de profielkeuze kunt invullen.</a:t>
            </a:r>
          </a:p>
          <a:p>
            <a:pPr marL="0" lvl="1" indent="0">
              <a:buClr>
                <a:schemeClr val="bg1"/>
              </a:buClr>
              <a:buSzPct val="25000"/>
              <a:buNone/>
            </a:pPr>
            <a:endParaRPr lang="nl-NL" dirty="0"/>
          </a:p>
          <a:p>
            <a:pPr>
              <a:buNone/>
            </a:pPr>
            <a:r>
              <a:rPr lang="nl-NL" dirty="0">
                <a:latin typeface="Verdana"/>
                <a:ea typeface="Verdana"/>
              </a:rPr>
              <a:t>Niet elk vakkenpakket sluit goed aan op de havo. </a:t>
            </a:r>
          </a:p>
          <a:p>
            <a:pPr>
              <a:buNone/>
            </a:pPr>
            <a:endParaRPr lang="nl-NL" dirty="0"/>
          </a:p>
          <a:p>
            <a:pPr>
              <a:buNone/>
            </a:pPr>
            <a:r>
              <a:rPr lang="nl-NL" dirty="0">
                <a:latin typeface="Verdana"/>
                <a:ea typeface="Verdana"/>
              </a:rPr>
              <a:t>Voor de doorstroom naar de havo is het handig om op TL</a:t>
            </a:r>
            <a:br>
              <a:rPr lang="nl-NL" dirty="0">
                <a:latin typeface="Verdana"/>
                <a:ea typeface="Verdana"/>
              </a:rPr>
            </a:br>
            <a:r>
              <a:rPr lang="nl-NL" dirty="0">
                <a:latin typeface="Verdana"/>
                <a:ea typeface="Verdana"/>
              </a:rPr>
              <a:t>zeven schoolvakken te kiezen.</a:t>
            </a:r>
          </a:p>
          <a:p>
            <a:pPr>
              <a:buNone/>
            </a:pPr>
            <a:endParaRPr lang="nl-NL" dirty="0">
              <a:latin typeface="Verdana"/>
              <a:ea typeface="Verdana"/>
            </a:endParaRPr>
          </a:p>
          <a:p>
            <a:pPr>
              <a:buNone/>
            </a:pPr>
            <a:r>
              <a:rPr lang="nl-NL" dirty="0">
                <a:latin typeface="Verdana"/>
                <a:ea typeface="Verdana"/>
              </a:rPr>
              <a:t>Havo-vaardigheden zijn noodzakelijk voor succes.</a:t>
            </a:r>
          </a:p>
          <a:p>
            <a:endParaRPr lang="nl-NL" dirty="0"/>
          </a:p>
          <a:p>
            <a:endParaRPr lang="nl-NL" dirty="0"/>
          </a:p>
        </p:txBody>
      </p:sp>
      <p:sp>
        <p:nvSpPr>
          <p:cNvPr id="5" name="Titel 4"/>
          <p:cNvSpPr>
            <a:spLocks noGrp="1"/>
          </p:cNvSpPr>
          <p:nvPr>
            <p:ph type="title"/>
            <p:custDataLst>
              <p:tags r:id="rId3"/>
            </p:custDataLst>
          </p:nvPr>
        </p:nvSpPr>
        <p:spPr/>
        <p:txBody>
          <a:bodyPr/>
          <a:lstStyle/>
          <a:p>
            <a:r>
              <a:rPr lang="nl-NL"/>
              <a:t>Verder	</a:t>
            </a:r>
          </a:p>
        </p:txBody>
      </p:sp>
      <p:sp>
        <p:nvSpPr>
          <p:cNvPr id="4" name="Tijdelijke aanduiding voor dianummer 3"/>
          <p:cNvSpPr>
            <a:spLocks noGrp="1"/>
          </p:cNvSpPr>
          <p:nvPr>
            <p:ph type="sldNum" sz="quarter" idx="14"/>
            <p:custDataLst>
              <p:tags r:id="rId4"/>
            </p:custDataLst>
          </p:nvPr>
        </p:nvSpPr>
        <p:spPr/>
        <p:txBody>
          <a:bodyPr/>
          <a:lstStyle/>
          <a:p>
            <a:fld id="{9AF604D9-9677-4E47-9643-C08173630614}" type="slidenum">
              <a:rPr lang="nl-NL" smtClean="0"/>
              <a:pPr/>
              <a:t>16</a:t>
            </a:fld>
            <a:endParaRPr lang="nl-NL"/>
          </a:p>
        </p:txBody>
      </p:sp>
      <p:sp>
        <p:nvSpPr>
          <p:cNvPr id="7" name="Tekstvak 6"/>
          <p:cNvSpPr txBox="1"/>
          <p:nvPr>
            <p:custDataLst>
              <p:tags r:id="rId5"/>
            </p:custDataLst>
          </p:nvPr>
        </p:nvSpPr>
        <p:spPr>
          <a:xfrm>
            <a:off x="914400" y="6456680"/>
            <a:ext cx="7348220" cy="190821"/>
          </a:xfrm>
          <a:prstGeom prst="rect">
            <a:avLst/>
          </a:prstGeom>
          <a:noFill/>
        </p:spPr>
        <p:txBody>
          <a:bodyPr vert="horz" rtlCol="0">
            <a:spAutoFit/>
          </a:bodyPr>
          <a:lstStyle/>
          <a:p>
            <a:pPr>
              <a:lnSpc>
                <a:spcPct val="80000"/>
              </a:lnSpc>
              <a:spcBef>
                <a:spcPct val="0"/>
              </a:spcBef>
              <a:spcAft>
                <a:spcPct val="0"/>
              </a:spcAft>
            </a:pPr>
            <a:r>
              <a:rPr lang="nl-NL" sz="800">
                <a:solidFill>
                  <a:srgbClr val="B0A073"/>
                </a:solidFill>
                <a:latin typeface="Verdana"/>
              </a:rPr>
              <a:t>Voorlichting vmbo-tl bovenbouw</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4480" y="4933508"/>
            <a:ext cx="2598021" cy="180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0858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custDataLst>
              <p:tags r:id="rId2"/>
            </p:custDataLst>
          </p:nvPr>
        </p:nvSpPr>
        <p:spPr/>
        <p:txBody>
          <a:bodyPr>
            <a:normAutofit/>
          </a:bodyPr>
          <a:lstStyle/>
          <a:p>
            <a:pPr algn="ctr"/>
            <a:endParaRPr lang="nl-NL" sz="3600"/>
          </a:p>
          <a:p>
            <a:r>
              <a:rPr lang="nl-NL" sz="3600"/>
              <a:t>                 Examen</a:t>
            </a:r>
          </a:p>
          <a:p>
            <a:pPr algn="ctr"/>
            <a:endParaRPr lang="nl-NL" sz="3600"/>
          </a:p>
          <a:p>
            <a:pPr algn="ctr"/>
            <a:endParaRPr lang="nl-NL" sz="2000"/>
          </a:p>
          <a:p>
            <a:pPr algn="ctr"/>
            <a:endParaRPr lang="nl-NL"/>
          </a:p>
          <a:p>
            <a:r>
              <a:rPr lang="nl-NL" sz="2000"/>
              <a:t>    Schoolexamen (SE)	     Centraal examen (CE)</a:t>
            </a:r>
          </a:p>
          <a:p>
            <a:endParaRPr lang="nl-NL" sz="2000"/>
          </a:p>
          <a:p>
            <a:endParaRPr lang="nl-NL" sz="2000"/>
          </a:p>
          <a:p>
            <a:pPr algn="ctr"/>
            <a:r>
              <a:rPr lang="nl-NL" sz="2000"/>
              <a:t>(SE cijfer + CE cijfer) : 2 = eindcijfer</a:t>
            </a:r>
          </a:p>
          <a:p>
            <a:r>
              <a:rPr lang="nl-NL" sz="2000"/>
              <a:t>          </a:t>
            </a:r>
          </a:p>
        </p:txBody>
      </p:sp>
      <p:sp>
        <p:nvSpPr>
          <p:cNvPr id="5" name="Titel 4"/>
          <p:cNvSpPr>
            <a:spLocks noGrp="1"/>
          </p:cNvSpPr>
          <p:nvPr>
            <p:ph type="title"/>
            <p:custDataLst>
              <p:tags r:id="rId3"/>
            </p:custDataLst>
          </p:nvPr>
        </p:nvSpPr>
        <p:spPr>
          <a:solidFill>
            <a:srgbClr val="E91D92"/>
          </a:solidFill>
        </p:spPr>
        <p:txBody>
          <a:bodyPr/>
          <a:lstStyle/>
          <a:p>
            <a:r>
              <a:rPr lang="nl-NL"/>
              <a:t>Examens</a:t>
            </a:r>
          </a:p>
        </p:txBody>
      </p:sp>
      <p:sp>
        <p:nvSpPr>
          <p:cNvPr id="4" name="Tijdelijke aanduiding voor dianummer 3"/>
          <p:cNvSpPr>
            <a:spLocks noGrp="1"/>
          </p:cNvSpPr>
          <p:nvPr>
            <p:ph type="sldNum" sz="quarter" idx="14"/>
            <p:custDataLst>
              <p:tags r:id="rId4"/>
            </p:custDataLst>
          </p:nvPr>
        </p:nvSpPr>
        <p:spPr/>
        <p:txBody>
          <a:bodyPr/>
          <a:lstStyle/>
          <a:p>
            <a:fld id="{9AF604D9-9677-4E47-9643-C08173630614}" type="slidenum">
              <a:rPr lang="nl-NL" smtClean="0"/>
              <a:pPr/>
              <a:t>17</a:t>
            </a:fld>
            <a:endParaRPr lang="nl-NL"/>
          </a:p>
        </p:txBody>
      </p:sp>
      <p:sp>
        <p:nvSpPr>
          <p:cNvPr id="7" name="Tekstvak 6"/>
          <p:cNvSpPr txBox="1"/>
          <p:nvPr>
            <p:custDataLst>
              <p:tags r:id="rId5"/>
            </p:custDataLst>
          </p:nvPr>
        </p:nvSpPr>
        <p:spPr>
          <a:xfrm>
            <a:off x="914400" y="6456680"/>
            <a:ext cx="7348220" cy="190821"/>
          </a:xfrm>
          <a:prstGeom prst="rect">
            <a:avLst/>
          </a:prstGeom>
          <a:noFill/>
        </p:spPr>
        <p:txBody>
          <a:bodyPr vert="horz" rtlCol="0">
            <a:spAutoFit/>
          </a:bodyPr>
          <a:lstStyle/>
          <a:p>
            <a:pPr>
              <a:lnSpc>
                <a:spcPct val="80000"/>
              </a:lnSpc>
              <a:spcBef>
                <a:spcPct val="0"/>
              </a:spcBef>
              <a:spcAft>
                <a:spcPct val="0"/>
              </a:spcAft>
            </a:pPr>
            <a:r>
              <a:rPr lang="nl-NL" sz="800">
                <a:solidFill>
                  <a:srgbClr val="B0A073"/>
                </a:solidFill>
                <a:latin typeface="Verdana"/>
              </a:rPr>
              <a:t>Voorlichting vmbo-tl bovenbouw</a:t>
            </a:r>
          </a:p>
        </p:txBody>
      </p:sp>
      <p:cxnSp>
        <p:nvCxnSpPr>
          <p:cNvPr id="11" name="Rechte verbindingslijn met pijl 10"/>
          <p:cNvCxnSpPr/>
          <p:nvPr/>
        </p:nvCxnSpPr>
        <p:spPr>
          <a:xfrm>
            <a:off x="4295672" y="2452803"/>
            <a:ext cx="492352" cy="639688"/>
          </a:xfrm>
          <a:prstGeom prst="straightConnector1">
            <a:avLst/>
          </a:prstGeom>
          <a:ln w="28575">
            <a:solidFill>
              <a:srgbClr val="E91D92"/>
            </a:solidFill>
            <a:tailEnd type="arrow"/>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p:cNvCxnSpPr/>
          <p:nvPr/>
        </p:nvCxnSpPr>
        <p:spPr>
          <a:xfrm flipH="1">
            <a:off x="3779912" y="2452803"/>
            <a:ext cx="504056" cy="639688"/>
          </a:xfrm>
          <a:prstGeom prst="straightConnector1">
            <a:avLst/>
          </a:prstGeom>
          <a:ln w="28575">
            <a:solidFill>
              <a:srgbClr val="E91D92"/>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4335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custDataLst>
              <p:tags r:id="rId2"/>
            </p:custDataLst>
          </p:nvPr>
        </p:nvSpPr>
        <p:spPr/>
        <p:txBody>
          <a:bodyPr/>
          <a:lstStyle/>
          <a:p>
            <a:pPr marL="18000" lvl="1" indent="0">
              <a:buNone/>
            </a:pPr>
            <a:r>
              <a:rPr lang="nl-NL"/>
              <a:t>Vanaf TL 3 bouwen de leerlingen hun schoolexamen op.</a:t>
            </a:r>
          </a:p>
          <a:p>
            <a:pPr marL="18000" lvl="1" indent="0">
              <a:buNone/>
            </a:pPr>
            <a:endParaRPr lang="nl-NL"/>
          </a:p>
          <a:p>
            <a:pPr marL="18000" lvl="1" indent="0">
              <a:buNone/>
            </a:pPr>
            <a:r>
              <a:rPr lang="nl-NL"/>
              <a:t>Alle toetsen tellen mee voor het eindcijfer voor het SE!</a:t>
            </a:r>
          </a:p>
          <a:p>
            <a:pPr marL="18000" lvl="1" indent="0">
              <a:buNone/>
            </a:pPr>
            <a:endParaRPr lang="nl-NL"/>
          </a:p>
          <a:p>
            <a:pPr marL="18000" lvl="1" indent="0">
              <a:buNone/>
            </a:pPr>
            <a:r>
              <a:rPr lang="nl-NL"/>
              <a:t>De wijze waarop het schoolexamencijfer wordt opgebouwd ligt vast in het </a:t>
            </a:r>
            <a:r>
              <a:rPr lang="nl-NL" sz="2800"/>
              <a:t>P</a:t>
            </a:r>
            <a:r>
              <a:rPr lang="nl-NL"/>
              <a:t>rogramma van </a:t>
            </a:r>
            <a:r>
              <a:rPr lang="nl-NL" sz="2800"/>
              <a:t>T</a:t>
            </a:r>
            <a:r>
              <a:rPr lang="nl-NL"/>
              <a:t>oetsing en </a:t>
            </a:r>
            <a:r>
              <a:rPr lang="nl-NL" sz="2800"/>
              <a:t>A</a:t>
            </a:r>
            <a:r>
              <a:rPr lang="nl-NL"/>
              <a:t>fsluiting.  Kortweg het PTA.</a:t>
            </a:r>
          </a:p>
          <a:p>
            <a:pPr lvl="1"/>
            <a:endParaRPr lang="nl-NL"/>
          </a:p>
          <a:p>
            <a:pPr marL="18000" lvl="1" indent="0">
              <a:buNone/>
            </a:pPr>
            <a:r>
              <a:rPr lang="nl-NL"/>
              <a:t>Elk vak heeft zijn eigen PTA.</a:t>
            </a:r>
          </a:p>
        </p:txBody>
      </p:sp>
      <p:sp>
        <p:nvSpPr>
          <p:cNvPr id="5" name="Titel 4"/>
          <p:cNvSpPr>
            <a:spLocks noGrp="1"/>
          </p:cNvSpPr>
          <p:nvPr>
            <p:ph type="title"/>
            <p:custDataLst>
              <p:tags r:id="rId3"/>
            </p:custDataLst>
          </p:nvPr>
        </p:nvSpPr>
        <p:spPr/>
        <p:txBody>
          <a:bodyPr/>
          <a:lstStyle/>
          <a:p>
            <a:r>
              <a:rPr lang="nl-NL"/>
              <a:t>Schoolexamen</a:t>
            </a:r>
          </a:p>
        </p:txBody>
      </p:sp>
      <p:sp>
        <p:nvSpPr>
          <p:cNvPr id="4" name="Tijdelijke aanduiding voor dianummer 3"/>
          <p:cNvSpPr>
            <a:spLocks noGrp="1"/>
          </p:cNvSpPr>
          <p:nvPr>
            <p:ph type="sldNum" sz="quarter" idx="14"/>
            <p:custDataLst>
              <p:tags r:id="rId4"/>
            </p:custDataLst>
          </p:nvPr>
        </p:nvSpPr>
        <p:spPr/>
        <p:txBody>
          <a:bodyPr/>
          <a:lstStyle/>
          <a:p>
            <a:fld id="{9AF604D9-9677-4E47-9643-C08173630614}" type="slidenum">
              <a:rPr lang="nl-NL" smtClean="0"/>
              <a:pPr/>
              <a:t>18</a:t>
            </a:fld>
            <a:endParaRPr lang="nl-NL"/>
          </a:p>
        </p:txBody>
      </p:sp>
      <p:sp>
        <p:nvSpPr>
          <p:cNvPr id="7" name="Tekstvak 6"/>
          <p:cNvSpPr txBox="1"/>
          <p:nvPr>
            <p:custDataLst>
              <p:tags r:id="rId5"/>
            </p:custDataLst>
          </p:nvPr>
        </p:nvSpPr>
        <p:spPr>
          <a:xfrm>
            <a:off x="914400" y="6456680"/>
            <a:ext cx="7348220" cy="190821"/>
          </a:xfrm>
          <a:prstGeom prst="rect">
            <a:avLst/>
          </a:prstGeom>
          <a:noFill/>
        </p:spPr>
        <p:txBody>
          <a:bodyPr vert="horz" rtlCol="0">
            <a:spAutoFit/>
          </a:bodyPr>
          <a:lstStyle/>
          <a:p>
            <a:pPr>
              <a:lnSpc>
                <a:spcPct val="80000"/>
              </a:lnSpc>
              <a:spcBef>
                <a:spcPct val="0"/>
              </a:spcBef>
              <a:spcAft>
                <a:spcPct val="0"/>
              </a:spcAft>
            </a:pPr>
            <a:r>
              <a:rPr lang="nl-NL" sz="800" dirty="0">
                <a:solidFill>
                  <a:srgbClr val="B0A073"/>
                </a:solidFill>
                <a:latin typeface="Verdana"/>
              </a:rPr>
              <a:t>Voorlichting vmbo-tl </a:t>
            </a:r>
            <a:r>
              <a:rPr lang="nl-NL" sz="800" dirty="0" err="1">
                <a:solidFill>
                  <a:srgbClr val="B0A073"/>
                </a:solidFill>
                <a:latin typeface="Verdana"/>
              </a:rPr>
              <a:t>bovenbou</a:t>
            </a:r>
            <a:endParaRPr lang="nl-NL" sz="800" dirty="0">
              <a:solidFill>
                <a:srgbClr val="B0A073"/>
              </a:solidFill>
              <a:latin typeface="Verdana"/>
            </a:endParaRPr>
          </a:p>
        </p:txBody>
      </p:sp>
      <p:pic>
        <p:nvPicPr>
          <p:cNvPr id="2" name="Afbeelding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4128" y="4149080"/>
            <a:ext cx="1991858" cy="1498873"/>
          </a:xfrm>
          <a:prstGeom prst="rect">
            <a:avLst/>
          </a:prstGeom>
        </p:spPr>
      </p:pic>
    </p:spTree>
    <p:custDataLst>
      <p:tags r:id="rId1"/>
    </p:custDataLst>
    <p:extLst>
      <p:ext uri="{BB962C8B-B14F-4D97-AF65-F5344CB8AC3E}">
        <p14:creationId xmlns:p14="http://schemas.microsoft.com/office/powerpoint/2010/main" val="143338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custDataLst>
              <p:tags r:id="rId2"/>
            </p:custDataLst>
          </p:nvPr>
        </p:nvSpPr>
        <p:spPr/>
        <p:txBody>
          <a:bodyPr/>
          <a:lstStyle/>
          <a:p>
            <a:r>
              <a:rPr lang="nl-NL"/>
              <a:t>Voorbeeld van een PTA</a:t>
            </a:r>
          </a:p>
        </p:txBody>
      </p:sp>
      <p:sp>
        <p:nvSpPr>
          <p:cNvPr id="4" name="Tijdelijke aanduiding voor dianummer 3"/>
          <p:cNvSpPr>
            <a:spLocks noGrp="1"/>
          </p:cNvSpPr>
          <p:nvPr>
            <p:ph type="sldNum" sz="quarter" idx="14"/>
            <p:custDataLst>
              <p:tags r:id="rId3"/>
            </p:custDataLst>
          </p:nvPr>
        </p:nvSpPr>
        <p:spPr/>
        <p:txBody>
          <a:bodyPr/>
          <a:lstStyle/>
          <a:p>
            <a:fld id="{9AF604D9-9677-4E47-9643-C08173630614}" type="slidenum">
              <a:rPr lang="nl-NL" smtClean="0"/>
              <a:pPr/>
              <a:t>19</a:t>
            </a:fld>
            <a:endParaRPr lang="nl-NL"/>
          </a:p>
        </p:txBody>
      </p:sp>
      <p:pic>
        <p:nvPicPr>
          <p:cNvPr id="3" name="Afbeelding 2">
            <a:extLst>
              <a:ext uri="{FF2B5EF4-FFF2-40B4-BE49-F238E27FC236}">
                <a16:creationId xmlns:a16="http://schemas.microsoft.com/office/drawing/2014/main" id="{E04004B7-03B1-FC56-D84A-B446DB57D37C}"/>
              </a:ext>
            </a:extLst>
          </p:cNvPr>
          <p:cNvPicPr>
            <a:picLocks noChangeAspect="1"/>
          </p:cNvPicPr>
          <p:nvPr/>
        </p:nvPicPr>
        <p:blipFill>
          <a:blip r:embed="rId6"/>
          <a:stretch>
            <a:fillRect/>
          </a:stretch>
        </p:blipFill>
        <p:spPr>
          <a:xfrm>
            <a:off x="1574296" y="1648047"/>
            <a:ext cx="5995407" cy="4979553"/>
          </a:xfrm>
          <a:prstGeom prst="rect">
            <a:avLst/>
          </a:prstGeom>
        </p:spPr>
      </p:pic>
    </p:spTree>
    <p:custDataLst>
      <p:tags r:id="rId1"/>
    </p:custDataLst>
    <p:extLst>
      <p:ext uri="{BB962C8B-B14F-4D97-AF65-F5344CB8AC3E}">
        <p14:creationId xmlns:p14="http://schemas.microsoft.com/office/powerpoint/2010/main" val="350231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sz="quarter" idx="12"/>
          </p:nvPr>
        </p:nvSpPr>
        <p:spPr/>
        <p:txBody>
          <a:bodyPr/>
          <a:lstStyle/>
          <a:p>
            <a:r>
              <a:rPr lang="nl-NL" dirty="0"/>
              <a:t>Binnenkort ontvangt u een keuzeformulier </a:t>
            </a:r>
            <a:br>
              <a:rPr lang="nl-NL" dirty="0"/>
            </a:br>
            <a:r>
              <a:rPr lang="nl-NL" dirty="0"/>
              <a:t>van het secretariaat.</a:t>
            </a:r>
          </a:p>
          <a:p>
            <a:endParaRPr lang="nl-NL" b="1" dirty="0"/>
          </a:p>
          <a:p>
            <a:endParaRPr lang="nl-NL" dirty="0"/>
          </a:p>
          <a:p>
            <a:r>
              <a:rPr lang="nl-NL" dirty="0"/>
              <a:t>Wat valt er te kiezen?</a:t>
            </a:r>
            <a:br>
              <a:rPr lang="nl-NL" dirty="0"/>
            </a:br>
            <a:endParaRPr lang="nl-NL" dirty="0"/>
          </a:p>
          <a:p>
            <a:pPr marL="285750" indent="-285750">
              <a:buClr>
                <a:srgbClr val="E91D92"/>
              </a:buClr>
              <a:buSzPct val="75000"/>
              <a:buFont typeface="Wingdings" panose="05000000000000000000" pitchFamily="2" charset="2"/>
              <a:buChar char="§"/>
            </a:pPr>
            <a:r>
              <a:rPr lang="nl-NL" dirty="0"/>
              <a:t>Profiel</a:t>
            </a:r>
          </a:p>
          <a:p>
            <a:pPr marL="285750" indent="-285750">
              <a:buClr>
                <a:srgbClr val="E91D92"/>
              </a:buClr>
              <a:buSzPct val="75000"/>
              <a:buFont typeface="Wingdings" panose="05000000000000000000" pitchFamily="2" charset="2"/>
              <a:buChar char="§"/>
            </a:pPr>
            <a:r>
              <a:rPr lang="nl-NL" dirty="0"/>
              <a:t>Keuzevakken</a:t>
            </a:r>
          </a:p>
          <a:p>
            <a:pPr marL="285750" indent="-285750">
              <a:buClr>
                <a:srgbClr val="E91D92"/>
              </a:buClr>
              <a:buFontTx/>
              <a:buChar char="-"/>
            </a:pPr>
            <a:endParaRPr lang="nl-NL" dirty="0"/>
          </a:p>
          <a:p>
            <a:pPr marL="285750" indent="-285750">
              <a:buClr>
                <a:srgbClr val="E91D92"/>
              </a:buClr>
            </a:pPr>
            <a:endParaRPr lang="nl-NL" dirty="0"/>
          </a:p>
          <a:p>
            <a:pPr marL="285750" indent="-285750">
              <a:buClrTx/>
            </a:pPr>
            <a:endParaRPr lang="nl-NL" b="1" dirty="0"/>
          </a:p>
          <a:p>
            <a:pPr lvl="1">
              <a:lnSpc>
                <a:spcPct val="150000"/>
              </a:lnSpc>
            </a:pPr>
            <a:endParaRPr lang="nl-NL" dirty="0"/>
          </a:p>
        </p:txBody>
      </p:sp>
      <p:sp>
        <p:nvSpPr>
          <p:cNvPr id="5" name="Titel 4"/>
          <p:cNvSpPr>
            <a:spLocks noGrp="1"/>
          </p:cNvSpPr>
          <p:nvPr>
            <p:ph type="title"/>
            <p:custDataLst>
              <p:tags r:id="rId2"/>
            </p:custDataLst>
          </p:nvPr>
        </p:nvSpPr>
        <p:spPr/>
        <p:txBody>
          <a:bodyPr/>
          <a:lstStyle/>
          <a:p>
            <a:r>
              <a:rPr lang="nl-NL" dirty="0"/>
              <a:t>Kiezen</a:t>
            </a:r>
          </a:p>
        </p:txBody>
      </p:sp>
      <p:sp>
        <p:nvSpPr>
          <p:cNvPr id="7" name="Tekstvak 6"/>
          <p:cNvSpPr txBox="1"/>
          <p:nvPr>
            <p:custDataLst>
              <p:tags r:id="rId3"/>
            </p:custDataLst>
          </p:nvPr>
        </p:nvSpPr>
        <p:spPr>
          <a:xfrm>
            <a:off x="4919980" y="2998788"/>
            <a:ext cx="3022600" cy="439479"/>
          </a:xfrm>
          <a:prstGeom prst="rect">
            <a:avLst/>
          </a:prstGeom>
          <a:noFill/>
        </p:spPr>
        <p:txBody>
          <a:bodyPr vert="horz" rtlCol="0">
            <a:spAutoFit/>
          </a:bodyPr>
          <a:lstStyle/>
          <a:p>
            <a:pPr>
              <a:lnSpc>
                <a:spcPct val="94000"/>
              </a:lnSpc>
              <a:spcBef>
                <a:spcPct val="0"/>
              </a:spcBef>
              <a:spcAft>
                <a:spcPct val="0"/>
              </a:spcAft>
            </a:pPr>
            <a:r>
              <a:rPr lang="nl-NL" sz="1200" b="1">
                <a:solidFill>
                  <a:srgbClr val="FFFFFF"/>
                </a:solidFill>
                <a:latin typeface="Verdana"/>
              </a:rPr>
              <a:t>Mark Faaij</a:t>
            </a:r>
          </a:p>
          <a:p>
            <a:pPr>
              <a:lnSpc>
                <a:spcPct val="94000"/>
              </a:lnSpc>
              <a:spcBef>
                <a:spcPct val="0"/>
              </a:spcBef>
              <a:spcAft>
                <a:spcPct val="0"/>
              </a:spcAft>
            </a:pPr>
            <a:endParaRPr lang="nl-NL" sz="1200" b="1">
              <a:solidFill>
                <a:srgbClr val="FFFFFF"/>
              </a:solidFill>
              <a:latin typeface="Verdana"/>
            </a:endParaRPr>
          </a:p>
        </p:txBody>
      </p:sp>
      <p:sp>
        <p:nvSpPr>
          <p:cNvPr id="8" name="Tekstvak 7"/>
          <p:cNvSpPr txBox="1"/>
          <p:nvPr>
            <p:custDataLst>
              <p:tags r:id="rId4"/>
            </p:custDataLst>
          </p:nvPr>
        </p:nvSpPr>
        <p:spPr>
          <a:xfrm>
            <a:off x="4919980" y="3303588"/>
            <a:ext cx="3022600" cy="265907"/>
          </a:xfrm>
          <a:prstGeom prst="rect">
            <a:avLst/>
          </a:prstGeom>
          <a:noFill/>
        </p:spPr>
        <p:txBody>
          <a:bodyPr vert="horz" rtlCol="0">
            <a:spAutoFit/>
          </a:bodyPr>
          <a:lstStyle/>
          <a:p>
            <a:pPr>
              <a:lnSpc>
                <a:spcPct val="94000"/>
              </a:lnSpc>
              <a:spcBef>
                <a:spcPct val="0"/>
              </a:spcBef>
              <a:spcAft>
                <a:spcPct val="0"/>
              </a:spcAft>
            </a:pPr>
            <a:r>
              <a:rPr lang="nl-NL" sz="1200" b="1">
                <a:solidFill>
                  <a:srgbClr val="FFFFFF"/>
                </a:solidFill>
                <a:latin typeface="Verdana"/>
              </a:rPr>
              <a:t>Arnhem, 11 maart 2013</a:t>
            </a:r>
          </a:p>
        </p:txBody>
      </p:sp>
      <p:pic>
        <p:nvPicPr>
          <p:cNvPr id="2" name="Afbeelding 1">
            <a:extLst>
              <a:ext uri="{FF2B5EF4-FFF2-40B4-BE49-F238E27FC236}">
                <a16:creationId xmlns:a16="http://schemas.microsoft.com/office/drawing/2014/main" id="{193CA61B-7DE9-1CCE-10BB-A135E580A7A7}"/>
              </a:ext>
            </a:extLst>
          </p:cNvPr>
          <p:cNvPicPr>
            <a:picLocks noChangeAspect="1"/>
          </p:cNvPicPr>
          <p:nvPr/>
        </p:nvPicPr>
        <p:blipFill>
          <a:blip r:embed="rId7"/>
          <a:stretch>
            <a:fillRect/>
          </a:stretch>
        </p:blipFill>
        <p:spPr>
          <a:xfrm>
            <a:off x="3609460" y="3303588"/>
            <a:ext cx="4333120" cy="2274888"/>
          </a:xfrm>
          <a:prstGeom prst="rect">
            <a:avLst/>
          </a:prstGeom>
        </p:spPr>
      </p:pic>
    </p:spTree>
    <p:custDataLst>
      <p:tags r:id="rId1"/>
    </p:custDataLst>
    <p:extLst>
      <p:ext uri="{BB962C8B-B14F-4D97-AF65-F5344CB8AC3E}">
        <p14:creationId xmlns:p14="http://schemas.microsoft.com/office/powerpoint/2010/main" val="306945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56568" y="628721"/>
            <a:ext cx="7809307" cy="864000"/>
          </a:xfrm>
        </p:spPr>
        <p:txBody>
          <a:bodyPr/>
          <a:lstStyle/>
          <a:p>
            <a:r>
              <a:rPr lang="nl-NL"/>
              <a:t>Voorbeeld van een studiewijzer</a:t>
            </a:r>
          </a:p>
        </p:txBody>
      </p:sp>
      <p:sp>
        <p:nvSpPr>
          <p:cNvPr id="4" name="Tijdelijke aanduiding voor dianummer 3"/>
          <p:cNvSpPr>
            <a:spLocks noGrp="1"/>
          </p:cNvSpPr>
          <p:nvPr>
            <p:ph type="sldNum" sz="quarter" idx="15"/>
          </p:nvPr>
        </p:nvSpPr>
        <p:spPr/>
        <p:txBody>
          <a:bodyPr/>
          <a:lstStyle/>
          <a:p>
            <a:fld id="{9AF604D9-9677-4E47-9643-C08173630614}" type="slidenum">
              <a:rPr lang="nl-NL" smtClean="0"/>
              <a:pPr/>
              <a:t>20</a:t>
            </a:fld>
            <a:endParaRPr lang="nl-NL"/>
          </a:p>
        </p:txBody>
      </p:sp>
      <p:sp>
        <p:nvSpPr>
          <p:cNvPr id="5" name="Tijdelijke aanduiding voor afbeelding 1"/>
          <p:cNvSpPr txBox="1">
            <a:spLocks/>
          </p:cNvSpPr>
          <p:nvPr/>
        </p:nvSpPr>
        <p:spPr>
          <a:xfrm>
            <a:off x="693475" y="1844824"/>
            <a:ext cx="7772400" cy="4325576"/>
          </a:xfrm>
          <a:prstGeom prst="rect">
            <a:avLst/>
          </a:prstGeom>
        </p:spPr>
        <p:txBody>
          <a:bodyPr/>
          <a:lstStyle/>
          <a:p>
            <a:endParaRPr lang="nl-NL"/>
          </a:p>
        </p:txBody>
      </p:sp>
      <p:pic>
        <p:nvPicPr>
          <p:cNvPr id="7" name="Afbeelding 6">
            <a:extLst>
              <a:ext uri="{FF2B5EF4-FFF2-40B4-BE49-F238E27FC236}">
                <a16:creationId xmlns:a16="http://schemas.microsoft.com/office/drawing/2014/main" id="{60BAA32E-E74B-9877-BFDF-8F16F6C67F06}"/>
              </a:ext>
            </a:extLst>
          </p:cNvPr>
          <p:cNvPicPr>
            <a:picLocks noChangeAspect="1"/>
          </p:cNvPicPr>
          <p:nvPr/>
        </p:nvPicPr>
        <p:blipFill>
          <a:blip r:embed="rId3"/>
          <a:stretch>
            <a:fillRect/>
          </a:stretch>
        </p:blipFill>
        <p:spPr>
          <a:xfrm>
            <a:off x="1467292" y="1645412"/>
            <a:ext cx="6251945" cy="5109679"/>
          </a:xfrm>
          <a:prstGeom prst="rect">
            <a:avLst/>
          </a:prstGeom>
        </p:spPr>
      </p:pic>
    </p:spTree>
    <p:extLst>
      <p:ext uri="{BB962C8B-B14F-4D97-AF65-F5344CB8AC3E}">
        <p14:creationId xmlns:p14="http://schemas.microsoft.com/office/powerpoint/2010/main" val="3095275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custDataLst>
              <p:tags r:id="rId2"/>
            </p:custDataLst>
          </p:nvPr>
        </p:nvSpPr>
        <p:spPr/>
        <p:txBody>
          <a:bodyPr/>
          <a:lstStyle/>
          <a:p>
            <a:pPr marL="18000" lvl="1" indent="0">
              <a:buNone/>
            </a:pPr>
            <a:r>
              <a:rPr lang="nl-NL" dirty="0"/>
              <a:t>Het Centraal Schriftelijk examen wordt afgenomen in mei/juni.</a:t>
            </a:r>
          </a:p>
          <a:p>
            <a:pPr marL="18000" lvl="1" indent="0">
              <a:buNone/>
            </a:pPr>
            <a:endParaRPr lang="nl-NL" dirty="0"/>
          </a:p>
          <a:p>
            <a:pPr marL="18000" lvl="1" indent="0">
              <a:buNone/>
            </a:pPr>
            <a:r>
              <a:rPr lang="nl-NL" dirty="0"/>
              <a:t>Alle schoolexamencijfers moeten op tijd worden aangeleverd.</a:t>
            </a:r>
          </a:p>
          <a:p>
            <a:pPr lvl="1"/>
            <a:endParaRPr lang="nl-NL" dirty="0"/>
          </a:p>
          <a:p>
            <a:pPr marL="18000" lvl="1" indent="0">
              <a:buNone/>
            </a:pPr>
            <a:r>
              <a:rPr lang="nl-NL" dirty="0"/>
              <a:t>Examen over grote delen van de leerstof van de bovenbouw en onderbouw.</a:t>
            </a:r>
          </a:p>
          <a:p>
            <a:pPr lvl="1"/>
            <a:endParaRPr lang="nl-NL" dirty="0"/>
          </a:p>
          <a:p>
            <a:pPr marL="18000" lvl="1" indent="0">
              <a:buNone/>
            </a:pPr>
            <a:endParaRPr lang="nl-NL" dirty="0"/>
          </a:p>
          <a:p>
            <a:pPr lvl="1"/>
            <a:endParaRPr lang="nl-NL" dirty="0"/>
          </a:p>
        </p:txBody>
      </p:sp>
      <p:sp>
        <p:nvSpPr>
          <p:cNvPr id="5" name="Titel 4"/>
          <p:cNvSpPr>
            <a:spLocks noGrp="1"/>
          </p:cNvSpPr>
          <p:nvPr>
            <p:ph type="title"/>
            <p:custDataLst>
              <p:tags r:id="rId3"/>
            </p:custDataLst>
          </p:nvPr>
        </p:nvSpPr>
        <p:spPr/>
        <p:txBody>
          <a:bodyPr/>
          <a:lstStyle/>
          <a:p>
            <a:r>
              <a:rPr lang="nl-NL"/>
              <a:t>Centraal examen</a:t>
            </a:r>
          </a:p>
        </p:txBody>
      </p:sp>
      <p:sp>
        <p:nvSpPr>
          <p:cNvPr id="4" name="Tijdelijke aanduiding voor dianummer 3"/>
          <p:cNvSpPr>
            <a:spLocks noGrp="1"/>
          </p:cNvSpPr>
          <p:nvPr>
            <p:ph type="sldNum" sz="quarter" idx="14"/>
            <p:custDataLst>
              <p:tags r:id="rId4"/>
            </p:custDataLst>
          </p:nvPr>
        </p:nvSpPr>
        <p:spPr/>
        <p:txBody>
          <a:bodyPr/>
          <a:lstStyle/>
          <a:p>
            <a:fld id="{9AF604D9-9677-4E47-9643-C08173630614}" type="slidenum">
              <a:rPr lang="nl-NL" smtClean="0"/>
              <a:pPr/>
              <a:t>21</a:t>
            </a:fld>
            <a:endParaRPr lang="nl-NL"/>
          </a:p>
        </p:txBody>
      </p:sp>
      <p:sp>
        <p:nvSpPr>
          <p:cNvPr id="7" name="Tekstvak 6"/>
          <p:cNvSpPr txBox="1"/>
          <p:nvPr>
            <p:custDataLst>
              <p:tags r:id="rId5"/>
            </p:custDataLst>
          </p:nvPr>
        </p:nvSpPr>
        <p:spPr>
          <a:xfrm>
            <a:off x="914400" y="6456680"/>
            <a:ext cx="7348220" cy="190821"/>
          </a:xfrm>
          <a:prstGeom prst="rect">
            <a:avLst/>
          </a:prstGeom>
          <a:noFill/>
        </p:spPr>
        <p:txBody>
          <a:bodyPr vert="horz" rtlCol="0">
            <a:spAutoFit/>
          </a:bodyPr>
          <a:lstStyle/>
          <a:p>
            <a:pPr>
              <a:lnSpc>
                <a:spcPct val="80000"/>
              </a:lnSpc>
              <a:spcBef>
                <a:spcPct val="0"/>
              </a:spcBef>
              <a:spcAft>
                <a:spcPct val="0"/>
              </a:spcAft>
            </a:pPr>
            <a:r>
              <a:rPr lang="nl-NL" sz="800">
                <a:solidFill>
                  <a:srgbClr val="B0A073"/>
                </a:solidFill>
                <a:latin typeface="Verdana"/>
              </a:rPr>
              <a:t>Voorlichting vmbo-tl bovenbouw</a:t>
            </a:r>
          </a:p>
        </p:txBody>
      </p:sp>
      <p:pic>
        <p:nvPicPr>
          <p:cNvPr id="2" name="Afbeelding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2277" y="3933056"/>
            <a:ext cx="4096123" cy="2727646"/>
          </a:xfrm>
          <a:prstGeom prst="rect">
            <a:avLst/>
          </a:prstGeom>
        </p:spPr>
      </p:pic>
    </p:spTree>
    <p:custDataLst>
      <p:tags r:id="rId1"/>
    </p:custDataLst>
    <p:extLst>
      <p:ext uri="{BB962C8B-B14F-4D97-AF65-F5344CB8AC3E}">
        <p14:creationId xmlns:p14="http://schemas.microsoft.com/office/powerpoint/2010/main" val="782835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tekst 8"/>
          <p:cNvSpPr>
            <a:spLocks noGrp="1"/>
          </p:cNvSpPr>
          <p:nvPr>
            <p:ph type="body" sz="quarter" idx="12"/>
          </p:nvPr>
        </p:nvSpPr>
        <p:spPr/>
        <p:txBody>
          <a:bodyPr/>
          <a:lstStyle/>
          <a:p>
            <a:r>
              <a:rPr lang="nl-NL" dirty="0"/>
              <a:t>Op Mariëndael doen veel leerlingen gespreid examen.</a:t>
            </a:r>
          </a:p>
          <a:p>
            <a:pPr>
              <a:buNone/>
            </a:pPr>
            <a:endParaRPr lang="nl-NL" dirty="0"/>
          </a:p>
          <a:p>
            <a:pPr>
              <a:buNone/>
            </a:pPr>
            <a:r>
              <a:rPr lang="nl-NL" dirty="0"/>
              <a:t>In TL 4 wordt dan een aantal vakken afgesloten met een centraal examen.</a:t>
            </a:r>
          </a:p>
          <a:p>
            <a:pPr>
              <a:buNone/>
            </a:pPr>
            <a:r>
              <a:rPr lang="nl-NL" dirty="0"/>
              <a:t>	</a:t>
            </a:r>
          </a:p>
          <a:p>
            <a:pPr>
              <a:buNone/>
            </a:pPr>
            <a:r>
              <a:rPr lang="nl-NL" dirty="0"/>
              <a:t>In TL 5 worden dan de overige vakken afgesloten met een centraal examen.</a:t>
            </a:r>
          </a:p>
        </p:txBody>
      </p:sp>
      <p:sp>
        <p:nvSpPr>
          <p:cNvPr id="5" name="Titel 4"/>
          <p:cNvSpPr>
            <a:spLocks noGrp="1"/>
          </p:cNvSpPr>
          <p:nvPr>
            <p:ph type="title"/>
            <p:custDataLst>
              <p:tags r:id="rId2"/>
            </p:custDataLst>
          </p:nvPr>
        </p:nvSpPr>
        <p:spPr/>
        <p:txBody>
          <a:bodyPr/>
          <a:lstStyle/>
          <a:p>
            <a:r>
              <a:rPr lang="nl-NL"/>
              <a:t>Gespreid examen</a:t>
            </a:r>
          </a:p>
        </p:txBody>
      </p:sp>
      <p:pic>
        <p:nvPicPr>
          <p:cNvPr id="1026" name="Picture 2" descr="Examen">
            <a:extLst>
              <a:ext uri="{FF2B5EF4-FFF2-40B4-BE49-F238E27FC236}">
                <a16:creationId xmlns:a16="http://schemas.microsoft.com/office/drawing/2014/main" id="{399A98A3-68B7-316B-C546-8828ECA9D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948" y="4032704"/>
            <a:ext cx="3997843" cy="26635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8095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custDataLst>
              <p:tags r:id="rId2"/>
            </p:custDataLst>
          </p:nvPr>
        </p:nvSpPr>
        <p:spPr/>
        <p:txBody>
          <a:bodyPr>
            <a:normAutofit fontScale="90000"/>
          </a:bodyPr>
          <a:lstStyle/>
          <a:p>
            <a:r>
              <a:rPr lang="nl-NL" dirty="0"/>
              <a:t>Hoera, een diploma! Of niet. En wat nu?</a:t>
            </a:r>
          </a:p>
        </p:txBody>
      </p:sp>
      <p:sp>
        <p:nvSpPr>
          <p:cNvPr id="4" name="Tijdelijke aanduiding voor dianummer 3"/>
          <p:cNvSpPr>
            <a:spLocks noGrp="1"/>
          </p:cNvSpPr>
          <p:nvPr>
            <p:ph type="sldNum" sz="quarter" idx="14"/>
            <p:custDataLst>
              <p:tags r:id="rId3"/>
            </p:custDataLst>
          </p:nvPr>
        </p:nvSpPr>
        <p:spPr/>
        <p:txBody>
          <a:bodyPr/>
          <a:lstStyle/>
          <a:p>
            <a:fld id="{9AF604D9-9677-4E47-9643-C08173630614}" type="slidenum">
              <a:rPr lang="nl-NL" smtClean="0"/>
              <a:pPr/>
              <a:t>23</a:t>
            </a:fld>
            <a:endParaRPr lang="nl-NL"/>
          </a:p>
        </p:txBody>
      </p:sp>
      <p:sp>
        <p:nvSpPr>
          <p:cNvPr id="7" name="Tekstvak 6"/>
          <p:cNvSpPr txBox="1"/>
          <p:nvPr>
            <p:custDataLst>
              <p:tags r:id="rId4"/>
            </p:custDataLst>
          </p:nvPr>
        </p:nvSpPr>
        <p:spPr>
          <a:xfrm>
            <a:off x="914400" y="6456680"/>
            <a:ext cx="7348220" cy="190821"/>
          </a:xfrm>
          <a:prstGeom prst="rect">
            <a:avLst/>
          </a:prstGeom>
          <a:noFill/>
        </p:spPr>
        <p:txBody>
          <a:bodyPr vert="horz" rtlCol="0">
            <a:spAutoFit/>
          </a:bodyPr>
          <a:lstStyle/>
          <a:p>
            <a:pPr>
              <a:lnSpc>
                <a:spcPct val="80000"/>
              </a:lnSpc>
              <a:spcBef>
                <a:spcPct val="0"/>
              </a:spcBef>
              <a:spcAft>
                <a:spcPct val="0"/>
              </a:spcAft>
            </a:pPr>
            <a:r>
              <a:rPr lang="nl-NL" sz="800">
                <a:solidFill>
                  <a:srgbClr val="B0A073"/>
                </a:solidFill>
                <a:latin typeface="Verdana"/>
              </a:rPr>
              <a:t>Voorlichting vmbo-tl bovenbouw</a:t>
            </a:r>
          </a:p>
        </p:txBody>
      </p:sp>
      <p:pic>
        <p:nvPicPr>
          <p:cNvPr id="2" name="Afbeelding 1">
            <a:extLst>
              <a:ext uri="{FF2B5EF4-FFF2-40B4-BE49-F238E27FC236}">
                <a16:creationId xmlns:a16="http://schemas.microsoft.com/office/drawing/2014/main" id="{67C3C2A8-93F3-E8F2-C11B-CABE48BF5F8C}"/>
              </a:ext>
            </a:extLst>
          </p:cNvPr>
          <p:cNvPicPr>
            <a:picLocks noChangeAspect="1"/>
          </p:cNvPicPr>
          <p:nvPr/>
        </p:nvPicPr>
        <p:blipFill>
          <a:blip r:embed="rId7"/>
          <a:stretch>
            <a:fillRect/>
          </a:stretch>
        </p:blipFill>
        <p:spPr>
          <a:xfrm>
            <a:off x="475789" y="1916832"/>
            <a:ext cx="8011643" cy="4172532"/>
          </a:xfrm>
          <a:prstGeom prst="rect">
            <a:avLst/>
          </a:prstGeom>
        </p:spPr>
      </p:pic>
    </p:spTree>
    <p:custDataLst>
      <p:tags r:id="rId1"/>
    </p:custDataLst>
    <p:extLst>
      <p:ext uri="{BB962C8B-B14F-4D97-AF65-F5344CB8AC3E}">
        <p14:creationId xmlns:p14="http://schemas.microsoft.com/office/powerpoint/2010/main" val="3000480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custDataLst>
              <p:tags r:id="rId2"/>
            </p:custDataLst>
          </p:nvPr>
        </p:nvSpPr>
        <p:spPr/>
        <p:txBody>
          <a:bodyPr/>
          <a:lstStyle/>
          <a:p>
            <a:endParaRPr lang="nl-NL"/>
          </a:p>
        </p:txBody>
      </p:sp>
      <p:sp>
        <p:nvSpPr>
          <p:cNvPr id="5" name="Titel 4"/>
          <p:cNvSpPr>
            <a:spLocks noGrp="1"/>
          </p:cNvSpPr>
          <p:nvPr>
            <p:ph type="title"/>
            <p:custDataLst>
              <p:tags r:id="rId3"/>
            </p:custDataLst>
          </p:nvPr>
        </p:nvSpPr>
        <p:spPr/>
        <p:txBody>
          <a:bodyPr/>
          <a:lstStyle/>
          <a:p>
            <a:r>
              <a:rPr lang="nl-NL"/>
              <a:t>Vragen?</a:t>
            </a:r>
          </a:p>
        </p:txBody>
      </p:sp>
      <p:sp>
        <p:nvSpPr>
          <p:cNvPr id="4" name="Tijdelijke aanduiding voor dianummer 3"/>
          <p:cNvSpPr>
            <a:spLocks noGrp="1"/>
          </p:cNvSpPr>
          <p:nvPr>
            <p:ph type="sldNum" sz="quarter" idx="14"/>
            <p:custDataLst>
              <p:tags r:id="rId4"/>
            </p:custDataLst>
          </p:nvPr>
        </p:nvSpPr>
        <p:spPr/>
        <p:txBody>
          <a:bodyPr/>
          <a:lstStyle/>
          <a:p>
            <a:fld id="{9AF604D9-9677-4E47-9643-C08173630614}" type="slidenum">
              <a:rPr lang="nl-NL" smtClean="0"/>
              <a:pPr/>
              <a:t>24</a:t>
            </a:fld>
            <a:endParaRPr lang="nl-NL"/>
          </a:p>
        </p:txBody>
      </p:sp>
      <p:sp>
        <p:nvSpPr>
          <p:cNvPr id="7" name="Tekstvak 6"/>
          <p:cNvSpPr txBox="1"/>
          <p:nvPr>
            <p:custDataLst>
              <p:tags r:id="rId5"/>
            </p:custDataLst>
          </p:nvPr>
        </p:nvSpPr>
        <p:spPr>
          <a:xfrm>
            <a:off x="914400" y="6456680"/>
            <a:ext cx="7348220" cy="190821"/>
          </a:xfrm>
          <a:prstGeom prst="rect">
            <a:avLst/>
          </a:prstGeom>
          <a:noFill/>
        </p:spPr>
        <p:txBody>
          <a:bodyPr vert="horz" rtlCol="0">
            <a:spAutoFit/>
          </a:bodyPr>
          <a:lstStyle/>
          <a:p>
            <a:pPr>
              <a:lnSpc>
                <a:spcPct val="80000"/>
              </a:lnSpc>
              <a:spcBef>
                <a:spcPct val="0"/>
              </a:spcBef>
              <a:spcAft>
                <a:spcPct val="0"/>
              </a:spcAft>
            </a:pPr>
            <a:r>
              <a:rPr lang="nl-NL" sz="800">
                <a:solidFill>
                  <a:srgbClr val="B0A073"/>
                </a:solidFill>
                <a:latin typeface="Verdana"/>
              </a:rPr>
              <a:t>Voorlichting vmbo-tl bovenbouw</a:t>
            </a:r>
          </a:p>
        </p:txBody>
      </p:sp>
      <p:pic>
        <p:nvPicPr>
          <p:cNvPr id="2" name="Afbeelding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568" y="1782567"/>
            <a:ext cx="4347480" cy="4318497"/>
          </a:xfrm>
          <a:prstGeom prst="rect">
            <a:avLst/>
          </a:prstGeom>
        </p:spPr>
      </p:pic>
    </p:spTree>
    <p:custDataLst>
      <p:tags r:id="rId1"/>
    </p:custDataLst>
    <p:extLst>
      <p:ext uri="{BB962C8B-B14F-4D97-AF65-F5344CB8AC3E}">
        <p14:creationId xmlns:p14="http://schemas.microsoft.com/office/powerpoint/2010/main" val="198591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76000" y="1749600"/>
            <a:ext cx="7772400" cy="4631728"/>
          </a:xfrm>
        </p:spPr>
        <p:txBody>
          <a:bodyPr>
            <a:normAutofit/>
          </a:bodyPr>
          <a:lstStyle/>
          <a:p>
            <a:r>
              <a:rPr lang="nl-NL" dirty="0"/>
              <a:t>VMBO :    </a:t>
            </a:r>
            <a:r>
              <a:rPr lang="nl-NL" b="0" u="sng" dirty="0"/>
              <a:t>Voorbereidend </a:t>
            </a:r>
            <a:r>
              <a:rPr lang="nl-NL" b="0" dirty="0"/>
              <a:t>Middelbaar Beroeps Onderwijs</a:t>
            </a:r>
            <a:br>
              <a:rPr lang="nl-NL" dirty="0"/>
            </a:br>
            <a:r>
              <a:rPr lang="nl-NL" dirty="0"/>
              <a:t> </a:t>
            </a:r>
            <a:br>
              <a:rPr lang="nl-NL" dirty="0"/>
            </a:br>
            <a:r>
              <a:rPr lang="nl-NL" dirty="0"/>
              <a:t> 	</a:t>
            </a:r>
            <a:r>
              <a:rPr lang="nl-NL" b="0" dirty="0"/>
              <a:t>Voorbereidend, dus geen eindonderwijs!</a:t>
            </a:r>
          </a:p>
          <a:p>
            <a:pPr algn="ctr"/>
            <a:endParaRPr lang="nl-NL" dirty="0"/>
          </a:p>
          <a:p>
            <a:r>
              <a:rPr lang="nl-NL" dirty="0"/>
              <a:t>Binnen het vmbo zijn er 4 niveaus (leerwegen):</a:t>
            </a:r>
          </a:p>
          <a:p>
            <a:pPr lvl="1"/>
            <a:r>
              <a:rPr lang="nl-NL" sz="1600" b="0" dirty="0"/>
              <a:t>Basisberoepsgerichte leerweg (BB)</a:t>
            </a:r>
            <a:r>
              <a:rPr lang="nl-NL" sz="1600" baseline="30000" dirty="0"/>
              <a:t>*</a:t>
            </a:r>
            <a:endParaRPr lang="nl-NL" sz="1600" dirty="0"/>
          </a:p>
          <a:p>
            <a:pPr lvl="1"/>
            <a:r>
              <a:rPr lang="nl-NL" sz="1600" b="0" dirty="0"/>
              <a:t>Kaderberoepsgerichte leerweg (KB)</a:t>
            </a:r>
            <a:r>
              <a:rPr lang="nl-NL" sz="1600" baseline="30000" dirty="0"/>
              <a:t>*</a:t>
            </a:r>
            <a:endParaRPr lang="nl-NL" sz="1600" dirty="0"/>
          </a:p>
          <a:p>
            <a:pPr lvl="1"/>
            <a:r>
              <a:rPr lang="nl-NL" sz="1600" b="0" dirty="0"/>
              <a:t>Gemengde leerweg (GL)</a:t>
            </a:r>
          </a:p>
          <a:p>
            <a:pPr lvl="1"/>
            <a:r>
              <a:rPr lang="nl-NL" sz="1600" b="0" dirty="0"/>
              <a:t>Theoretische leerweg (TL)</a:t>
            </a:r>
            <a:r>
              <a:rPr lang="nl-NL" sz="1600" b="0" baseline="30000" dirty="0"/>
              <a:t>*</a:t>
            </a:r>
            <a:endParaRPr lang="nl-NL" sz="1600" b="0" dirty="0"/>
          </a:p>
          <a:p>
            <a:pPr lvl="1"/>
            <a:endParaRPr lang="nl-NL" dirty="0"/>
          </a:p>
          <a:p>
            <a:pPr marL="18000" lvl="1" indent="0">
              <a:buNone/>
            </a:pPr>
            <a:r>
              <a:rPr lang="nl-NL" dirty="0"/>
              <a:t>Binnen een leerweg volgen de leerlingen een </a:t>
            </a:r>
            <a:r>
              <a:rPr lang="nl-NL" u="sng" dirty="0"/>
              <a:t>profiel</a:t>
            </a:r>
            <a:r>
              <a:rPr lang="nl-NL" dirty="0"/>
              <a:t>. </a:t>
            </a:r>
            <a:br>
              <a:rPr lang="nl-NL" dirty="0"/>
            </a:br>
            <a:r>
              <a:rPr lang="nl-NL" dirty="0"/>
              <a:t>Op Mariëndael zijn dat voor TL Techniek, Zorg &amp; Welzijn en Economie.</a:t>
            </a:r>
          </a:p>
          <a:p>
            <a:pPr marL="18000" lvl="1" indent="0">
              <a:buNone/>
            </a:pPr>
            <a:endParaRPr lang="nl-NL" dirty="0"/>
          </a:p>
          <a:p>
            <a:pPr marL="18000" lvl="1" indent="0">
              <a:buNone/>
            </a:pPr>
            <a:r>
              <a:rPr lang="nl-NL" sz="1600" b="0" dirty="0"/>
              <a:t>* Aanbod Mariëndael</a:t>
            </a:r>
          </a:p>
          <a:p>
            <a:pPr marL="18000" lvl="1" indent="0">
              <a:buNone/>
            </a:pPr>
            <a:endParaRPr lang="nl-NL" u="sng" baseline="30000" dirty="0"/>
          </a:p>
          <a:p>
            <a:pPr marL="18000" lvl="1" indent="0">
              <a:buNone/>
            </a:pPr>
            <a:endParaRPr lang="nl-NL" u="sng" baseline="30000" dirty="0"/>
          </a:p>
        </p:txBody>
      </p:sp>
      <p:sp>
        <p:nvSpPr>
          <p:cNvPr id="3" name="Titel 2"/>
          <p:cNvSpPr>
            <a:spLocks noGrp="1"/>
          </p:cNvSpPr>
          <p:nvPr>
            <p:ph type="title"/>
          </p:nvPr>
        </p:nvSpPr>
        <p:spPr>
          <a:xfrm>
            <a:off x="611560" y="692696"/>
            <a:ext cx="7809307" cy="864000"/>
          </a:xfrm>
        </p:spPr>
        <p:txBody>
          <a:bodyPr/>
          <a:lstStyle/>
          <a:p>
            <a:r>
              <a:rPr lang="nl-NL" dirty="0"/>
              <a:t>VMBO Algemeen</a:t>
            </a:r>
          </a:p>
        </p:txBody>
      </p:sp>
      <p:sp>
        <p:nvSpPr>
          <p:cNvPr id="4" name="Tijdelijke aanduiding voor dianummer 3"/>
          <p:cNvSpPr>
            <a:spLocks noGrp="1"/>
          </p:cNvSpPr>
          <p:nvPr>
            <p:ph type="sldNum" sz="quarter" idx="14"/>
          </p:nvPr>
        </p:nvSpPr>
        <p:spPr/>
        <p:txBody>
          <a:bodyPr/>
          <a:lstStyle/>
          <a:p>
            <a:fld id="{9AF604D9-9677-4E47-9643-C08173630614}" type="slidenum">
              <a:rPr lang="nl-NL" smtClean="0"/>
              <a:pPr/>
              <a:t>3</a:t>
            </a:fld>
            <a:endParaRPr lang="nl-NL" dirty="0"/>
          </a:p>
        </p:txBody>
      </p:sp>
      <p:cxnSp>
        <p:nvCxnSpPr>
          <p:cNvPr id="6" name="Rechte verbindingslijn met pijl 5">
            <a:extLst>
              <a:ext uri="{FF2B5EF4-FFF2-40B4-BE49-F238E27FC236}">
                <a16:creationId xmlns:a16="http://schemas.microsoft.com/office/drawing/2014/main" id="{D7189045-FA0B-898C-5FCC-5A5673412BA9}"/>
              </a:ext>
            </a:extLst>
          </p:cNvPr>
          <p:cNvCxnSpPr>
            <a:cxnSpLocks/>
          </p:cNvCxnSpPr>
          <p:nvPr/>
        </p:nvCxnSpPr>
        <p:spPr>
          <a:xfrm>
            <a:off x="2123728" y="2132856"/>
            <a:ext cx="144016"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6935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custDataLst>
              <p:tags r:id="rId2"/>
            </p:custDataLst>
          </p:nvPr>
        </p:nvSpPr>
        <p:spPr/>
        <p:txBody>
          <a:bodyPr/>
          <a:lstStyle/>
          <a:p>
            <a:r>
              <a:rPr lang="nl-NL" dirty="0"/>
              <a:t>VMBO in schema</a:t>
            </a:r>
          </a:p>
        </p:txBody>
      </p:sp>
      <p:sp>
        <p:nvSpPr>
          <p:cNvPr id="4" name="Tijdelijke aanduiding voor dianummer 3"/>
          <p:cNvSpPr>
            <a:spLocks noGrp="1"/>
          </p:cNvSpPr>
          <p:nvPr>
            <p:ph type="sldNum" sz="quarter" idx="14"/>
            <p:custDataLst>
              <p:tags r:id="rId3"/>
            </p:custDataLst>
          </p:nvPr>
        </p:nvSpPr>
        <p:spPr/>
        <p:txBody>
          <a:bodyPr/>
          <a:lstStyle/>
          <a:p>
            <a:fld id="{9AF604D9-9677-4E47-9643-C08173630614}" type="slidenum">
              <a:rPr lang="nl-NL" smtClean="0"/>
              <a:pPr/>
              <a:t>4</a:t>
            </a:fld>
            <a:endParaRPr lang="nl-NL"/>
          </a:p>
        </p:txBody>
      </p:sp>
      <p:sp>
        <p:nvSpPr>
          <p:cNvPr id="7" name="Tekstvak 6"/>
          <p:cNvSpPr txBox="1"/>
          <p:nvPr>
            <p:custDataLst>
              <p:tags r:id="rId4"/>
            </p:custDataLst>
          </p:nvPr>
        </p:nvSpPr>
        <p:spPr>
          <a:xfrm>
            <a:off x="914400" y="6456680"/>
            <a:ext cx="7348220" cy="190821"/>
          </a:xfrm>
          <a:prstGeom prst="rect">
            <a:avLst/>
          </a:prstGeom>
          <a:noFill/>
        </p:spPr>
        <p:txBody>
          <a:bodyPr vert="horz" rtlCol="0">
            <a:spAutoFit/>
          </a:bodyPr>
          <a:lstStyle/>
          <a:p>
            <a:pPr>
              <a:lnSpc>
                <a:spcPct val="80000"/>
              </a:lnSpc>
              <a:spcBef>
                <a:spcPct val="0"/>
              </a:spcBef>
              <a:spcAft>
                <a:spcPct val="0"/>
              </a:spcAft>
            </a:pPr>
            <a:r>
              <a:rPr lang="nl-NL" sz="800">
                <a:solidFill>
                  <a:srgbClr val="B0A073"/>
                </a:solidFill>
                <a:latin typeface="Verdana"/>
              </a:rPr>
              <a:t>Voorlichting vmbo-tl bovenbouw</a:t>
            </a:r>
          </a:p>
        </p:txBody>
      </p:sp>
      <p:pic>
        <p:nvPicPr>
          <p:cNvPr id="12" name="Afbeelding 11">
            <a:extLst>
              <a:ext uri="{FF2B5EF4-FFF2-40B4-BE49-F238E27FC236}">
                <a16:creationId xmlns:a16="http://schemas.microsoft.com/office/drawing/2014/main" id="{D2CE02E8-E996-07D2-A56B-2B3B3000EF5A}"/>
              </a:ext>
            </a:extLst>
          </p:cNvPr>
          <p:cNvPicPr>
            <a:picLocks noChangeAspect="1"/>
          </p:cNvPicPr>
          <p:nvPr/>
        </p:nvPicPr>
        <p:blipFill>
          <a:blip r:embed="rId7"/>
          <a:stretch>
            <a:fillRect/>
          </a:stretch>
        </p:blipFill>
        <p:spPr>
          <a:xfrm>
            <a:off x="-118872" y="1926701"/>
            <a:ext cx="9144000" cy="4357910"/>
          </a:xfrm>
          <a:prstGeom prst="rect">
            <a:avLst/>
          </a:prstGeom>
        </p:spPr>
      </p:pic>
      <p:sp>
        <p:nvSpPr>
          <p:cNvPr id="10" name="Rechthoek 9">
            <a:extLst>
              <a:ext uri="{FF2B5EF4-FFF2-40B4-BE49-F238E27FC236}">
                <a16:creationId xmlns:a16="http://schemas.microsoft.com/office/drawing/2014/main" id="{2D5E2BD9-73CE-FC9F-7065-B36684062EBE}"/>
              </a:ext>
            </a:extLst>
          </p:cNvPr>
          <p:cNvSpPr/>
          <p:nvPr/>
        </p:nvSpPr>
        <p:spPr>
          <a:xfrm>
            <a:off x="1399033" y="3016800"/>
            <a:ext cx="2103120" cy="3430800"/>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custDataLst>
      <p:tags r:id="rId1"/>
    </p:custDataLst>
    <p:extLst>
      <p:ext uri="{BB962C8B-B14F-4D97-AF65-F5344CB8AC3E}">
        <p14:creationId xmlns:p14="http://schemas.microsoft.com/office/powerpoint/2010/main" val="195535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76000" y="1749600"/>
            <a:ext cx="8316480" cy="4395600"/>
          </a:xfrm>
        </p:spPr>
        <p:txBody>
          <a:bodyPr/>
          <a:lstStyle/>
          <a:p>
            <a:pPr marL="18000" lvl="1" indent="0">
              <a:buNone/>
            </a:pPr>
            <a:r>
              <a:rPr lang="nl-NL" dirty="0"/>
              <a:t>De overstap van de onderbouw naar de bovenbouw is landelijk een grote overgang.</a:t>
            </a:r>
          </a:p>
          <a:p>
            <a:pPr marL="18000" lvl="1" indent="0">
              <a:buNone/>
            </a:pPr>
            <a:endParaRPr lang="nl-NL" dirty="0"/>
          </a:p>
          <a:p>
            <a:pPr marL="18000" lvl="1" indent="0">
              <a:buNone/>
            </a:pPr>
            <a:r>
              <a:rPr lang="nl-NL" dirty="0"/>
              <a:t>Er worden meer vaardigheden van de leerlingen gevraagd:</a:t>
            </a:r>
          </a:p>
          <a:p>
            <a:pPr lvl="4"/>
            <a:r>
              <a:rPr lang="nl-NL" dirty="0"/>
              <a:t>Werken met studiewijzers en </a:t>
            </a:r>
            <a:r>
              <a:rPr lang="nl-NL" dirty="0" err="1"/>
              <a:t>PTA’s</a:t>
            </a:r>
            <a:endParaRPr lang="nl-NL" dirty="0"/>
          </a:p>
          <a:p>
            <a:pPr lvl="4"/>
            <a:r>
              <a:rPr lang="nl-NL" dirty="0"/>
              <a:t>Plannen en organiseren</a:t>
            </a:r>
          </a:p>
          <a:p>
            <a:pPr lvl="4"/>
            <a:r>
              <a:rPr lang="nl-NL" dirty="0"/>
              <a:t>Huiswerk maken</a:t>
            </a:r>
          </a:p>
          <a:p>
            <a:pPr lvl="4"/>
            <a:r>
              <a:rPr lang="nl-NL" dirty="0"/>
              <a:t>Omgaan met regels</a:t>
            </a:r>
          </a:p>
          <a:p>
            <a:pPr lvl="4"/>
            <a:r>
              <a:rPr lang="nl-NL" dirty="0"/>
              <a:t>Omgaan met druk</a:t>
            </a:r>
          </a:p>
          <a:p>
            <a:pPr lvl="4"/>
            <a:r>
              <a:rPr lang="nl-NL" dirty="0"/>
              <a:t>Samenwerken </a:t>
            </a:r>
            <a:r>
              <a:rPr lang="nl-NL" u="sng" dirty="0"/>
              <a:t>met iedereen</a:t>
            </a:r>
          </a:p>
          <a:p>
            <a:pPr lvl="4"/>
            <a:r>
              <a:rPr lang="nl-NL" dirty="0"/>
              <a:t>Keuzes maken</a:t>
            </a:r>
          </a:p>
          <a:p>
            <a:pPr lvl="4"/>
            <a:r>
              <a:rPr lang="nl-NL" dirty="0"/>
              <a:t>Zelfstandigheid</a:t>
            </a:r>
          </a:p>
          <a:p>
            <a:pPr lvl="4"/>
            <a:r>
              <a:rPr lang="nl-NL" dirty="0"/>
              <a:t>Hoger tempo</a:t>
            </a:r>
          </a:p>
          <a:p>
            <a:pPr lvl="4"/>
            <a:r>
              <a:rPr lang="nl-NL" dirty="0"/>
              <a:t>Stagelopen</a:t>
            </a:r>
          </a:p>
        </p:txBody>
      </p:sp>
      <p:sp>
        <p:nvSpPr>
          <p:cNvPr id="3" name="Titel 2"/>
          <p:cNvSpPr>
            <a:spLocks noGrp="1"/>
          </p:cNvSpPr>
          <p:nvPr>
            <p:ph type="title"/>
          </p:nvPr>
        </p:nvSpPr>
        <p:spPr/>
        <p:txBody>
          <a:bodyPr/>
          <a:lstStyle/>
          <a:p>
            <a:r>
              <a:rPr lang="nl-NL" dirty="0"/>
              <a:t>Overstap OB </a:t>
            </a:r>
            <a:r>
              <a:rPr lang="nl-NL" dirty="0">
                <a:sym typeface="Wingdings" panose="05000000000000000000" pitchFamily="2" charset="2"/>
              </a:rPr>
              <a:t> BB</a:t>
            </a:r>
            <a:endParaRPr lang="nl-NL" dirty="0"/>
          </a:p>
        </p:txBody>
      </p:sp>
      <p:sp>
        <p:nvSpPr>
          <p:cNvPr id="4" name="Tijdelijke aanduiding voor dianummer 3"/>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F604D9-9677-4E47-9643-C08173630614}" type="slidenum">
              <a:rPr kumimoji="0" lang="nl-NL" sz="900" b="0" i="0" u="none" strike="noStrike" kern="1200" cap="none" spc="0" normalizeH="0" baseline="0" noProof="0" smtClean="0">
                <a:ln>
                  <a:noFill/>
                </a:ln>
                <a:solidFill>
                  <a:srgbClr val="BAA879"/>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nl-NL" sz="900" b="0" i="0" u="none" strike="noStrike" kern="1200" cap="none" spc="0" normalizeH="0" baseline="0" noProof="0" dirty="0">
              <a:ln>
                <a:noFill/>
              </a:ln>
              <a:solidFill>
                <a:srgbClr val="BAA879"/>
              </a:solidFill>
              <a:effectLst/>
              <a:uLnTx/>
              <a:uFillTx/>
              <a:latin typeface="Verdana" pitchFamily="34" charset="0"/>
              <a:ea typeface="Verdana" pitchFamily="34" charset="0"/>
            </a:endParaRPr>
          </a:p>
        </p:txBody>
      </p:sp>
      <p:pic>
        <p:nvPicPr>
          <p:cNvPr id="5" name="Afbeelding 4">
            <a:extLst>
              <a:ext uri="{FF2B5EF4-FFF2-40B4-BE49-F238E27FC236}">
                <a16:creationId xmlns:a16="http://schemas.microsoft.com/office/drawing/2014/main" id="{F6B227E9-5010-4ED7-84BF-DCF7F60645B6}"/>
              </a:ext>
            </a:extLst>
          </p:cNvPr>
          <p:cNvPicPr>
            <a:picLocks noChangeAspect="1"/>
          </p:cNvPicPr>
          <p:nvPr/>
        </p:nvPicPr>
        <p:blipFill>
          <a:blip r:embed="rId3"/>
          <a:stretch>
            <a:fillRect/>
          </a:stretch>
        </p:blipFill>
        <p:spPr>
          <a:xfrm>
            <a:off x="5076056" y="3437100"/>
            <a:ext cx="3288365" cy="2466274"/>
          </a:xfrm>
          <a:prstGeom prst="rect">
            <a:avLst/>
          </a:prstGeom>
        </p:spPr>
      </p:pic>
    </p:spTree>
    <p:extLst>
      <p:ext uri="{BB962C8B-B14F-4D97-AF65-F5344CB8AC3E}">
        <p14:creationId xmlns:p14="http://schemas.microsoft.com/office/powerpoint/2010/main" val="267441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B2D161-B07E-9046-4A83-C04E593114DE}"/>
              </a:ext>
            </a:extLst>
          </p:cNvPr>
          <p:cNvSpPr>
            <a:spLocks noGrp="1"/>
          </p:cNvSpPr>
          <p:nvPr>
            <p:ph type="body" sz="quarter" idx="12"/>
          </p:nvPr>
        </p:nvSpPr>
        <p:spPr/>
        <p:txBody>
          <a:bodyPr/>
          <a:lstStyle/>
          <a:p>
            <a:r>
              <a:rPr lang="nl-NL" dirty="0"/>
              <a:t>In welke klas kom je?</a:t>
            </a:r>
          </a:p>
          <a:p>
            <a:endParaRPr lang="nl-NL" dirty="0"/>
          </a:p>
          <a:p>
            <a:r>
              <a:rPr lang="nl-NL" b="0" dirty="0"/>
              <a:t>De klassenindeling gaat op basis van profiel en gekozen schoolvakken.</a:t>
            </a:r>
          </a:p>
          <a:p>
            <a:endParaRPr lang="nl-NL" b="0" dirty="0"/>
          </a:p>
          <a:p>
            <a:r>
              <a:rPr lang="nl-NL" b="0" dirty="0"/>
              <a:t>Je kunt dus </a:t>
            </a:r>
            <a:r>
              <a:rPr lang="nl-NL" b="0" u="sng" dirty="0"/>
              <a:t>niet kiezen</a:t>
            </a:r>
            <a:r>
              <a:rPr lang="nl-NL" b="0" dirty="0"/>
              <a:t> bij wie je wel of niet in de klas komt.</a:t>
            </a:r>
            <a:br>
              <a:rPr lang="nl-NL" b="0" dirty="0"/>
            </a:br>
            <a:r>
              <a:rPr lang="nl-NL" b="0" dirty="0"/>
              <a:t>Wij ook niet. </a:t>
            </a:r>
          </a:p>
          <a:p>
            <a:endParaRPr lang="nl-NL" b="0" dirty="0"/>
          </a:p>
          <a:p>
            <a:r>
              <a:rPr lang="nl-NL" b="0" dirty="0"/>
              <a:t>Je komt elkaar vaak wel weer tegen bij bijvoorbeeld bepaalde schoolvakken en in de pauzes.</a:t>
            </a:r>
          </a:p>
        </p:txBody>
      </p:sp>
      <p:sp>
        <p:nvSpPr>
          <p:cNvPr id="3" name="Titel 2">
            <a:extLst>
              <a:ext uri="{FF2B5EF4-FFF2-40B4-BE49-F238E27FC236}">
                <a16:creationId xmlns:a16="http://schemas.microsoft.com/office/drawing/2014/main" id="{B73CA51F-5BD6-571D-8AA3-58C60BA6F602}"/>
              </a:ext>
            </a:extLst>
          </p:cNvPr>
          <p:cNvSpPr>
            <a:spLocks noGrp="1"/>
          </p:cNvSpPr>
          <p:nvPr>
            <p:ph type="title"/>
          </p:nvPr>
        </p:nvSpPr>
        <p:spPr/>
        <p:txBody>
          <a:bodyPr/>
          <a:lstStyle/>
          <a:p>
            <a:r>
              <a:rPr lang="nl-NL" dirty="0"/>
              <a:t>Klas</a:t>
            </a:r>
          </a:p>
        </p:txBody>
      </p:sp>
      <p:sp>
        <p:nvSpPr>
          <p:cNvPr id="4" name="Tijdelijke aanduiding voor dianummer 3">
            <a:extLst>
              <a:ext uri="{FF2B5EF4-FFF2-40B4-BE49-F238E27FC236}">
                <a16:creationId xmlns:a16="http://schemas.microsoft.com/office/drawing/2014/main" id="{221CF62D-397F-ED19-769F-7BFA4403CA2D}"/>
              </a:ext>
            </a:extLst>
          </p:cNvPr>
          <p:cNvSpPr>
            <a:spLocks noGrp="1"/>
          </p:cNvSpPr>
          <p:nvPr>
            <p:ph type="sldNum"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F604D9-9677-4E47-9643-C08173630614}" type="slidenum">
              <a:rPr kumimoji="0" lang="nl-NL" sz="900" b="0" i="0" u="none" strike="noStrike" kern="1200" cap="none" spc="0" normalizeH="0" baseline="0" noProof="0" smtClean="0">
                <a:ln>
                  <a:noFill/>
                </a:ln>
                <a:solidFill>
                  <a:srgbClr val="BAA879"/>
                </a:solidFill>
                <a:effectLst/>
                <a:uLnTx/>
                <a:uFillTx/>
                <a:latin typeface="Verdana" pitchFamily="34" charset="0"/>
                <a:ea typeface="Verdan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nl-NL" sz="900" b="0" i="0" u="none" strike="noStrike" kern="1200" cap="none" spc="0" normalizeH="0" baseline="0" noProof="0" dirty="0">
              <a:ln>
                <a:noFill/>
              </a:ln>
              <a:solidFill>
                <a:srgbClr val="BAA879"/>
              </a:solidFill>
              <a:effectLst/>
              <a:uLnTx/>
              <a:uFillTx/>
              <a:latin typeface="Verdana" pitchFamily="34" charset="0"/>
              <a:ea typeface="Verdana" pitchFamily="34" charset="0"/>
            </a:endParaRPr>
          </a:p>
        </p:txBody>
      </p:sp>
      <p:pic>
        <p:nvPicPr>
          <p:cNvPr id="5" name="Afbeelding 4">
            <a:extLst>
              <a:ext uri="{FF2B5EF4-FFF2-40B4-BE49-F238E27FC236}">
                <a16:creationId xmlns:a16="http://schemas.microsoft.com/office/drawing/2014/main" id="{EC9C6E37-1FA2-B20B-1D6E-0A4427FFD3B7}"/>
              </a:ext>
            </a:extLst>
          </p:cNvPr>
          <p:cNvPicPr>
            <a:picLocks noChangeAspect="1"/>
          </p:cNvPicPr>
          <p:nvPr/>
        </p:nvPicPr>
        <p:blipFill>
          <a:blip r:embed="rId2"/>
          <a:stretch>
            <a:fillRect/>
          </a:stretch>
        </p:blipFill>
        <p:spPr>
          <a:xfrm>
            <a:off x="5436096" y="4443777"/>
            <a:ext cx="2777545" cy="1852623"/>
          </a:xfrm>
          <a:prstGeom prst="rect">
            <a:avLst/>
          </a:prstGeom>
        </p:spPr>
      </p:pic>
    </p:spTree>
    <p:extLst>
      <p:ext uri="{BB962C8B-B14F-4D97-AF65-F5344CB8AC3E}">
        <p14:creationId xmlns:p14="http://schemas.microsoft.com/office/powerpoint/2010/main" val="130164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2606863-4F01-E311-BCD5-4592DDF7DC29}"/>
              </a:ext>
            </a:extLst>
          </p:cNvPr>
          <p:cNvSpPr>
            <a:spLocks noGrp="1"/>
          </p:cNvSpPr>
          <p:nvPr>
            <p:ph type="body" sz="quarter" idx="12"/>
          </p:nvPr>
        </p:nvSpPr>
        <p:spPr>
          <a:xfrm>
            <a:off x="576000" y="1881964"/>
            <a:ext cx="7772400" cy="4263236"/>
          </a:xfrm>
        </p:spPr>
        <p:txBody>
          <a:bodyPr/>
          <a:lstStyle/>
          <a:p>
            <a:pPr>
              <a:buNone/>
            </a:pPr>
            <a:r>
              <a:rPr lang="nl-NL" dirty="0">
                <a:latin typeface="Verdana"/>
                <a:ea typeface="Verdana"/>
              </a:rPr>
              <a:t>Als u twijfelt tussen KB en TL, of als uw kind het advies KB krijgt in klas 2, neem dat dan heel serieus: opstromen is altijd makkelijker dan afstromen.</a:t>
            </a:r>
          </a:p>
          <a:p>
            <a:pPr>
              <a:buNone/>
            </a:pPr>
            <a:endParaRPr lang="nl-NL" dirty="0">
              <a:latin typeface="Verdana"/>
              <a:ea typeface="Verdana"/>
            </a:endParaRPr>
          </a:p>
          <a:p>
            <a:pPr>
              <a:buNone/>
            </a:pPr>
            <a:r>
              <a:rPr lang="nl-NL" dirty="0">
                <a:latin typeface="Verdana"/>
                <a:ea typeface="Verdana"/>
              </a:rPr>
              <a:t>Als het niveau geen probleem is, maar uw kind veel meer van praktijkvakken houdt, is kiezen voor KB logischer: doorstroom naar mbo 3 en vaak 4 is ook dan nog mogelijk.</a:t>
            </a:r>
          </a:p>
          <a:p>
            <a:pPr marL="285750" indent="-285750"/>
            <a:endParaRPr lang="nl-NL" dirty="0"/>
          </a:p>
          <a:p>
            <a:endParaRPr lang="nl-NL" dirty="0"/>
          </a:p>
        </p:txBody>
      </p:sp>
      <p:sp>
        <p:nvSpPr>
          <p:cNvPr id="3" name="Titel 2">
            <a:extLst>
              <a:ext uri="{FF2B5EF4-FFF2-40B4-BE49-F238E27FC236}">
                <a16:creationId xmlns:a16="http://schemas.microsoft.com/office/drawing/2014/main" id="{7EC3A912-0E2A-BCBE-AA50-C11A44F71DA4}"/>
              </a:ext>
            </a:extLst>
          </p:cNvPr>
          <p:cNvSpPr>
            <a:spLocks noGrp="1"/>
          </p:cNvSpPr>
          <p:nvPr>
            <p:ph type="title"/>
          </p:nvPr>
        </p:nvSpPr>
        <p:spPr/>
        <p:txBody>
          <a:bodyPr/>
          <a:lstStyle/>
          <a:p>
            <a:r>
              <a:rPr lang="nl-NL" dirty="0"/>
              <a:t>Bij twijfel…</a:t>
            </a:r>
          </a:p>
        </p:txBody>
      </p:sp>
      <p:sp>
        <p:nvSpPr>
          <p:cNvPr id="4" name="Tijdelijke aanduiding voor dianummer 3">
            <a:extLst>
              <a:ext uri="{FF2B5EF4-FFF2-40B4-BE49-F238E27FC236}">
                <a16:creationId xmlns:a16="http://schemas.microsoft.com/office/drawing/2014/main" id="{B8E4E866-4525-A5B1-FA64-69F52838F4AC}"/>
              </a:ext>
            </a:extLst>
          </p:cNvPr>
          <p:cNvSpPr>
            <a:spLocks noGrp="1"/>
          </p:cNvSpPr>
          <p:nvPr>
            <p:ph type="sldNum" sz="quarter" idx="14"/>
          </p:nvPr>
        </p:nvSpPr>
        <p:spPr/>
        <p:txBody>
          <a:bodyPr/>
          <a:lstStyle/>
          <a:p>
            <a:fld id="{9AF604D9-9677-4E47-9643-C08173630614}" type="slidenum">
              <a:rPr lang="nl-NL" smtClean="0"/>
              <a:pPr/>
              <a:t>7</a:t>
            </a:fld>
            <a:endParaRPr lang="nl-NL"/>
          </a:p>
        </p:txBody>
      </p:sp>
      <p:pic>
        <p:nvPicPr>
          <p:cNvPr id="10" name="Afbeelding 9">
            <a:extLst>
              <a:ext uri="{FF2B5EF4-FFF2-40B4-BE49-F238E27FC236}">
                <a16:creationId xmlns:a16="http://schemas.microsoft.com/office/drawing/2014/main" id="{57A3541E-260A-321B-3FF1-A446325EA699}"/>
              </a:ext>
            </a:extLst>
          </p:cNvPr>
          <p:cNvPicPr>
            <a:picLocks noChangeAspect="1"/>
          </p:cNvPicPr>
          <p:nvPr/>
        </p:nvPicPr>
        <p:blipFill>
          <a:blip r:embed="rId3"/>
          <a:stretch>
            <a:fillRect/>
          </a:stretch>
        </p:blipFill>
        <p:spPr>
          <a:xfrm>
            <a:off x="2273564" y="4074109"/>
            <a:ext cx="3665855" cy="2405055"/>
          </a:xfrm>
          <a:prstGeom prst="rect">
            <a:avLst/>
          </a:prstGeom>
        </p:spPr>
      </p:pic>
      <p:sp>
        <p:nvSpPr>
          <p:cNvPr id="6" name="Tekstvak 5">
            <a:extLst>
              <a:ext uri="{FF2B5EF4-FFF2-40B4-BE49-F238E27FC236}">
                <a16:creationId xmlns:a16="http://schemas.microsoft.com/office/drawing/2014/main" id="{55D560E0-5917-1E71-7237-43DFDF2539AA}"/>
              </a:ext>
            </a:extLst>
          </p:cNvPr>
          <p:cNvSpPr txBox="1"/>
          <p:nvPr/>
        </p:nvSpPr>
        <p:spPr>
          <a:xfrm>
            <a:off x="2624292" y="6109832"/>
            <a:ext cx="4572000" cy="369332"/>
          </a:xfrm>
          <a:prstGeom prst="rect">
            <a:avLst/>
          </a:prstGeom>
          <a:noFill/>
        </p:spPr>
        <p:txBody>
          <a:bodyPr wrap="square">
            <a:spAutoFit/>
          </a:bodyPr>
          <a:lstStyle/>
          <a:p>
            <a:r>
              <a:rPr lang="nl-NL" i="1" dirty="0">
                <a:solidFill>
                  <a:srgbClr val="FF0000"/>
                </a:solidFill>
              </a:rPr>
              <a:t>Klimmen is fijner dan vallen!</a:t>
            </a:r>
          </a:p>
        </p:txBody>
      </p:sp>
    </p:spTree>
    <p:extLst>
      <p:ext uri="{BB962C8B-B14F-4D97-AF65-F5344CB8AC3E}">
        <p14:creationId xmlns:p14="http://schemas.microsoft.com/office/powerpoint/2010/main" val="267895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custDataLst>
              <p:tags r:id="rId2"/>
            </p:custDataLst>
          </p:nvPr>
        </p:nvSpPr>
        <p:spPr/>
        <p:txBody>
          <a:bodyPr/>
          <a:lstStyle/>
          <a:p>
            <a:r>
              <a:rPr lang="nl-NL" dirty="0"/>
              <a:t>Eerste en tweede klas: </a:t>
            </a:r>
            <a:r>
              <a:rPr lang="nl-NL" b="0" dirty="0"/>
              <a:t>een algemeen programma met “alle” vakken.</a:t>
            </a:r>
          </a:p>
          <a:p>
            <a:endParaRPr lang="nl-NL" dirty="0"/>
          </a:p>
          <a:p>
            <a:r>
              <a:rPr lang="nl-NL" dirty="0"/>
              <a:t>Tweede klas: </a:t>
            </a:r>
            <a:r>
              <a:rPr lang="nl-NL" b="0" dirty="0"/>
              <a:t>aan het einde van leerjaar twee maken leerlingen een keuze tussen de profielen.</a:t>
            </a:r>
          </a:p>
          <a:p>
            <a:pPr>
              <a:buNone/>
            </a:pPr>
            <a:endParaRPr lang="nl-NL" dirty="0"/>
          </a:p>
          <a:p>
            <a:r>
              <a:rPr lang="nl-NL" dirty="0"/>
              <a:t>Derde klas: </a:t>
            </a:r>
            <a:r>
              <a:rPr lang="nl-NL" b="0" dirty="0"/>
              <a:t>de leerlingen hebben een profiel gekozen en werken alleen aan vakken binnen dit profiel.</a:t>
            </a:r>
          </a:p>
          <a:p>
            <a:endParaRPr lang="nl-NL" dirty="0"/>
          </a:p>
          <a:p>
            <a:r>
              <a:rPr lang="nl-NL" dirty="0"/>
              <a:t>Met je profielkeuze liggen je examenvakken vast.</a:t>
            </a:r>
            <a:br>
              <a:rPr lang="nl-NL" dirty="0"/>
            </a:br>
            <a:br>
              <a:rPr lang="nl-NL" dirty="0"/>
            </a:br>
            <a:endParaRPr lang="nl-NL" dirty="0"/>
          </a:p>
          <a:p>
            <a:endParaRPr lang="nl-NL" dirty="0"/>
          </a:p>
          <a:p>
            <a:endParaRPr lang="nl-NL" dirty="0"/>
          </a:p>
        </p:txBody>
      </p:sp>
      <p:sp>
        <p:nvSpPr>
          <p:cNvPr id="5" name="Titel 4"/>
          <p:cNvSpPr>
            <a:spLocks noGrp="1"/>
          </p:cNvSpPr>
          <p:nvPr>
            <p:ph type="title"/>
            <p:custDataLst>
              <p:tags r:id="rId3"/>
            </p:custDataLst>
          </p:nvPr>
        </p:nvSpPr>
        <p:spPr/>
        <p:txBody>
          <a:bodyPr/>
          <a:lstStyle/>
          <a:p>
            <a:r>
              <a:rPr lang="nl-NL"/>
              <a:t>Profielen</a:t>
            </a:r>
          </a:p>
        </p:txBody>
      </p:sp>
      <p:sp>
        <p:nvSpPr>
          <p:cNvPr id="4" name="Tijdelijke aanduiding voor dianummer 3"/>
          <p:cNvSpPr>
            <a:spLocks noGrp="1"/>
          </p:cNvSpPr>
          <p:nvPr>
            <p:ph type="sldNum" sz="quarter" idx="14"/>
            <p:custDataLst>
              <p:tags r:id="rId4"/>
            </p:custDataLst>
          </p:nvPr>
        </p:nvSpPr>
        <p:spPr/>
        <p:txBody>
          <a:bodyPr/>
          <a:lstStyle/>
          <a:p>
            <a:fld id="{9AF604D9-9677-4E47-9643-C08173630614}" type="slidenum">
              <a:rPr lang="nl-NL" smtClean="0"/>
              <a:pPr/>
              <a:t>8</a:t>
            </a:fld>
            <a:endParaRPr lang="nl-NL"/>
          </a:p>
        </p:txBody>
      </p:sp>
      <p:sp>
        <p:nvSpPr>
          <p:cNvPr id="7" name="Tekstvak 6"/>
          <p:cNvSpPr txBox="1"/>
          <p:nvPr>
            <p:custDataLst>
              <p:tags r:id="rId5"/>
            </p:custDataLst>
          </p:nvPr>
        </p:nvSpPr>
        <p:spPr>
          <a:xfrm>
            <a:off x="914400" y="6456680"/>
            <a:ext cx="7348220" cy="190821"/>
          </a:xfrm>
          <a:prstGeom prst="rect">
            <a:avLst/>
          </a:prstGeom>
          <a:noFill/>
        </p:spPr>
        <p:txBody>
          <a:bodyPr vert="horz" rtlCol="0">
            <a:spAutoFit/>
          </a:bodyPr>
          <a:lstStyle/>
          <a:p>
            <a:pPr>
              <a:lnSpc>
                <a:spcPct val="80000"/>
              </a:lnSpc>
              <a:spcBef>
                <a:spcPct val="0"/>
              </a:spcBef>
              <a:spcAft>
                <a:spcPct val="0"/>
              </a:spcAft>
            </a:pPr>
            <a:r>
              <a:rPr lang="nl-NL" sz="800">
                <a:solidFill>
                  <a:srgbClr val="B0A073"/>
                </a:solidFill>
                <a:latin typeface="Verdana"/>
              </a:rPr>
              <a:t>Voorlichting vmbo-tl bovenbouw</a:t>
            </a:r>
          </a:p>
        </p:txBody>
      </p:sp>
    </p:spTree>
    <p:custDataLst>
      <p:tags r:id="rId1"/>
    </p:custDataLst>
    <p:extLst>
      <p:ext uri="{BB962C8B-B14F-4D97-AF65-F5344CB8AC3E}">
        <p14:creationId xmlns:p14="http://schemas.microsoft.com/office/powerpoint/2010/main" val="171663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2"/>
            <p:custDataLst>
              <p:tags r:id="rId2"/>
            </p:custDataLst>
          </p:nvPr>
        </p:nvSpPr>
        <p:spPr>
          <a:xfrm>
            <a:off x="576000" y="1749600"/>
            <a:ext cx="7772400" cy="4878000"/>
          </a:xfrm>
        </p:spPr>
        <p:txBody>
          <a:bodyPr>
            <a:normAutofit/>
          </a:bodyPr>
          <a:lstStyle/>
          <a:p>
            <a:r>
              <a:rPr lang="nl-NL" dirty="0"/>
              <a:t>Elke profiel heeft de opbouw:</a:t>
            </a:r>
          </a:p>
          <a:p>
            <a:endParaRPr lang="nl-NL" dirty="0"/>
          </a:p>
          <a:p>
            <a:pPr marL="648900" lvl="1" indent="-342900">
              <a:buFont typeface="Wingdings" panose="05000000000000000000" pitchFamily="2" charset="2"/>
              <a:buChar char="§"/>
            </a:pPr>
            <a:r>
              <a:rPr lang="nl-NL" b="0" dirty="0"/>
              <a:t>Gemeenschappelijk deel</a:t>
            </a:r>
          </a:p>
          <a:p>
            <a:pPr lvl="1" indent="0">
              <a:buNone/>
            </a:pPr>
            <a:endParaRPr lang="nl-NL" b="0" dirty="0"/>
          </a:p>
          <a:p>
            <a:pPr marL="648900" lvl="1" indent="-342900">
              <a:buFont typeface="Wingdings" panose="05000000000000000000" pitchFamily="2" charset="2"/>
              <a:buChar char="§"/>
            </a:pPr>
            <a:r>
              <a:rPr lang="nl-NL" b="0" dirty="0"/>
              <a:t>Profieldeel</a:t>
            </a:r>
          </a:p>
          <a:p>
            <a:pPr marL="648900" lvl="1" indent="-342900"/>
            <a:endParaRPr lang="nl-NL" b="0" dirty="0"/>
          </a:p>
          <a:p>
            <a:pPr marL="648900" lvl="1" indent="-342900">
              <a:buFont typeface="Wingdings" panose="05000000000000000000" pitchFamily="2" charset="2"/>
              <a:buChar char="§"/>
            </a:pPr>
            <a:r>
              <a:rPr lang="nl-NL" b="0" dirty="0"/>
              <a:t>Keuzedeel*</a:t>
            </a:r>
          </a:p>
          <a:p>
            <a:pPr lvl="1" indent="0">
              <a:buNone/>
            </a:pPr>
            <a:endParaRPr lang="nl-NL" b="0" dirty="0"/>
          </a:p>
          <a:p>
            <a:pPr lvl="1" indent="0">
              <a:buNone/>
            </a:pPr>
            <a:r>
              <a:rPr lang="nl-NL" b="0" dirty="0"/>
              <a:t>Welke schoolvakken er in het</a:t>
            </a:r>
          </a:p>
          <a:p>
            <a:pPr lvl="1" indent="0">
              <a:buNone/>
            </a:pPr>
            <a:r>
              <a:rPr lang="nl-NL" b="0" dirty="0"/>
              <a:t>profieldeel en keuzedeel zitten,</a:t>
            </a:r>
          </a:p>
          <a:p>
            <a:pPr lvl="1" indent="0">
              <a:buNone/>
            </a:pPr>
            <a:r>
              <a:rPr lang="nl-NL" b="0" dirty="0"/>
              <a:t>hangt af van het gekozen profiel.</a:t>
            </a:r>
          </a:p>
          <a:p>
            <a:pPr lvl="1" indent="0">
              <a:buNone/>
            </a:pPr>
            <a:endParaRPr lang="nl-NL" b="0" dirty="0"/>
          </a:p>
          <a:p>
            <a:pPr lvl="1" indent="0">
              <a:buNone/>
            </a:pPr>
            <a:endParaRPr lang="nl-NL" b="0" dirty="0"/>
          </a:p>
          <a:p>
            <a:pPr lvl="1" indent="0">
              <a:buNone/>
            </a:pPr>
            <a:r>
              <a:rPr lang="nl-NL" dirty="0"/>
              <a:t>*</a:t>
            </a:r>
            <a:r>
              <a:rPr lang="nl-NL" sz="1400" b="0" dirty="0"/>
              <a:t>De keuze in het vrije deel is  niet geheel vrij. Er kan verzocht worden een </a:t>
            </a:r>
            <a:br>
              <a:rPr lang="nl-NL" sz="1400" b="0" dirty="0"/>
            </a:br>
            <a:r>
              <a:rPr lang="nl-NL" sz="1400" b="0" dirty="0"/>
              <a:t>   keuze aan te passen, als wij het niet in het rooster verwerkt krijgen.</a:t>
            </a:r>
          </a:p>
          <a:p>
            <a:pPr lvl="1" indent="0">
              <a:buNone/>
            </a:pPr>
            <a:r>
              <a:rPr lang="nl-NL" dirty="0"/>
              <a:t> </a:t>
            </a:r>
          </a:p>
        </p:txBody>
      </p:sp>
      <p:sp>
        <p:nvSpPr>
          <p:cNvPr id="5" name="Titel 4"/>
          <p:cNvSpPr>
            <a:spLocks noGrp="1"/>
          </p:cNvSpPr>
          <p:nvPr>
            <p:ph type="title"/>
            <p:custDataLst>
              <p:tags r:id="rId3"/>
            </p:custDataLst>
          </p:nvPr>
        </p:nvSpPr>
        <p:spPr/>
        <p:txBody>
          <a:bodyPr/>
          <a:lstStyle/>
          <a:p>
            <a:r>
              <a:rPr lang="nl-NL"/>
              <a:t>Opbouw van de profielen</a:t>
            </a:r>
          </a:p>
        </p:txBody>
      </p:sp>
      <p:sp>
        <p:nvSpPr>
          <p:cNvPr id="4" name="Tijdelijke aanduiding voor dianummer 3"/>
          <p:cNvSpPr>
            <a:spLocks noGrp="1"/>
          </p:cNvSpPr>
          <p:nvPr>
            <p:ph type="sldNum" sz="quarter" idx="14"/>
            <p:custDataLst>
              <p:tags r:id="rId4"/>
            </p:custDataLst>
          </p:nvPr>
        </p:nvSpPr>
        <p:spPr/>
        <p:txBody>
          <a:bodyPr/>
          <a:lstStyle/>
          <a:p>
            <a:fld id="{9AF604D9-9677-4E47-9643-C08173630614}" type="slidenum">
              <a:rPr lang="nl-NL" smtClean="0"/>
              <a:pPr/>
              <a:t>9</a:t>
            </a:fld>
            <a:endParaRPr lang="nl-NL"/>
          </a:p>
        </p:txBody>
      </p:sp>
      <p:sp>
        <p:nvSpPr>
          <p:cNvPr id="7" name="Tekstvak 6"/>
          <p:cNvSpPr txBox="1"/>
          <p:nvPr>
            <p:custDataLst>
              <p:tags r:id="rId5"/>
            </p:custDataLst>
          </p:nvPr>
        </p:nvSpPr>
        <p:spPr>
          <a:xfrm>
            <a:off x="914400" y="6456680"/>
            <a:ext cx="7348220" cy="190821"/>
          </a:xfrm>
          <a:prstGeom prst="rect">
            <a:avLst/>
          </a:prstGeom>
          <a:noFill/>
        </p:spPr>
        <p:txBody>
          <a:bodyPr vert="horz" rtlCol="0">
            <a:spAutoFit/>
          </a:bodyPr>
          <a:lstStyle/>
          <a:p>
            <a:pPr>
              <a:lnSpc>
                <a:spcPct val="80000"/>
              </a:lnSpc>
              <a:spcBef>
                <a:spcPct val="0"/>
              </a:spcBef>
              <a:spcAft>
                <a:spcPct val="0"/>
              </a:spcAft>
            </a:pPr>
            <a:r>
              <a:rPr lang="nl-NL" sz="800">
                <a:solidFill>
                  <a:srgbClr val="B0A073"/>
                </a:solidFill>
                <a:latin typeface="Verdana"/>
              </a:rPr>
              <a:t>Voorlichting vmbo-tl bovenbouw</a:t>
            </a:r>
          </a:p>
        </p:txBody>
      </p:sp>
      <p:pic>
        <p:nvPicPr>
          <p:cNvPr id="2" name="Afbeelding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0160" y="2077976"/>
            <a:ext cx="3285715" cy="2485714"/>
          </a:xfrm>
          <a:prstGeom prst="rect">
            <a:avLst/>
          </a:prstGeom>
        </p:spPr>
      </p:pic>
    </p:spTree>
    <p:custDataLst>
      <p:tags r:id="rId1"/>
    </p:custDataLst>
    <p:extLst>
      <p:ext uri="{BB962C8B-B14F-4D97-AF65-F5344CB8AC3E}">
        <p14:creationId xmlns:p14="http://schemas.microsoft.com/office/powerpoint/2010/main" val="5876023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JABLOON" val="Standaard"/>
  <p:tag name="BEDRIJFID" val="36"/>
  <p:tag name="BEDRIJF" val="Mariëndael Heijenoordseweg"/>
  <p:tag name="AUTEUR1EMAIL" val="m.faaij@mariendael.nl"/>
  <p:tag name="AUTEUR1FUNCTIE" val="Teamleider"/>
  <p:tag name="TAAL" val="Nederlands"/>
  <p:tag name="PLAATS" val="Arnhem"/>
  <p:tag name="TITELAUTEURS" val="0"/>
  <p:tag name="AUTEUR1" val="Mark Faaij"/>
  <p:tag name="DATUMTEKST" val="11-3-2013"/>
  <p:tag name="VIEWOFFICEVERSIE" val="2012.1.6.12160"/>
  <p:tag name="TITEL" val="Voorlichting vmbo-tl bovenbouw"/>
  <p:tag name="DATUM" val="41344,4739665741"/>
</p:tagLst>
</file>

<file path=ppt/tags/tag10.xml><?xml version="1.0" encoding="utf-8"?>
<p:tagLst xmlns:a="http://schemas.openxmlformats.org/drawingml/2006/main" xmlns:r="http://schemas.openxmlformats.org/officeDocument/2006/relationships" xmlns:p="http://schemas.openxmlformats.org/presentationml/2006/main">
  <p:tag name="KLEURACHTERGROND" val="1"/>
</p:tagLst>
</file>

<file path=ppt/tags/tag11.xml><?xml version="1.0" encoding="utf-8"?>
<p:tagLst xmlns:a="http://schemas.openxmlformats.org/drawingml/2006/main" xmlns:r="http://schemas.openxmlformats.org/officeDocument/2006/relationships" xmlns:p="http://schemas.openxmlformats.org/presentationml/2006/main">
  <p:tag name="KLEURACHTERGROND" val="1"/>
</p:tagLst>
</file>

<file path=ppt/tags/tag12.xml><?xml version="1.0" encoding="utf-8"?>
<p:tagLst xmlns:a="http://schemas.openxmlformats.org/drawingml/2006/main" xmlns:r="http://schemas.openxmlformats.org/officeDocument/2006/relationships" xmlns:p="http://schemas.openxmlformats.org/presentationml/2006/main">
  <p:tag name="KLEURTEKST" val="1"/>
</p:tagLst>
</file>

<file path=ppt/tags/tag13.xml><?xml version="1.0" encoding="utf-8"?>
<p:tagLst xmlns:a="http://schemas.openxmlformats.org/drawingml/2006/main" xmlns:r="http://schemas.openxmlformats.org/officeDocument/2006/relationships" xmlns:p="http://schemas.openxmlformats.org/presentationml/2006/main">
  <p:tag name="ADRESREGEL" val="Voettekst"/>
</p:tagLst>
</file>

<file path=ppt/tags/tag1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15.xml><?xml version="1.0" encoding="utf-8"?>
<p:tagLst xmlns:a="http://schemas.openxmlformats.org/drawingml/2006/main" xmlns:r="http://schemas.openxmlformats.org/officeDocument/2006/relationships" xmlns:p="http://schemas.openxmlformats.org/presentationml/2006/main">
  <p:tag name="TYPE" val="PaginaNummer"/>
</p:tagLst>
</file>

<file path=ppt/tags/tag16.xml><?xml version="1.0" encoding="utf-8"?>
<p:tagLst xmlns:a="http://schemas.openxmlformats.org/drawingml/2006/main" xmlns:r="http://schemas.openxmlformats.org/officeDocument/2006/relationships" xmlns:p="http://schemas.openxmlformats.org/presentationml/2006/main">
  <p:tag name="KLEURACHTERGROND" val="1"/>
</p:tagLst>
</file>

<file path=ppt/tags/tag17.xml><?xml version="1.0" encoding="utf-8"?>
<p:tagLst xmlns:a="http://schemas.openxmlformats.org/drawingml/2006/main" xmlns:r="http://schemas.openxmlformats.org/officeDocument/2006/relationships" xmlns:p="http://schemas.openxmlformats.org/presentationml/2006/main">
  <p:tag name="TYPE" val="LogoVervolgDia"/>
</p:tagLst>
</file>

<file path=ppt/tags/tag18.xml><?xml version="1.0" encoding="utf-8"?>
<p:tagLst xmlns:a="http://schemas.openxmlformats.org/drawingml/2006/main" xmlns:r="http://schemas.openxmlformats.org/officeDocument/2006/relationships" xmlns:p="http://schemas.openxmlformats.org/presentationml/2006/main">
  <p:tag name="KLEURACHTERGROND" val="1"/>
</p:tagLst>
</file>

<file path=ppt/tags/tag19.xml><?xml version="1.0" encoding="utf-8"?>
<p:tagLst xmlns:a="http://schemas.openxmlformats.org/drawingml/2006/main" xmlns:r="http://schemas.openxmlformats.org/officeDocument/2006/relationships" xmlns:p="http://schemas.openxmlformats.org/presentationml/2006/main">
  <p:tag name="KLEURACHTERGROND" val="1"/>
</p:tagLst>
</file>

<file path=ppt/tags/tag2.xml><?xml version="1.0" encoding="utf-8"?>
<p:tagLst xmlns:a="http://schemas.openxmlformats.org/drawingml/2006/main" xmlns:r="http://schemas.openxmlformats.org/officeDocument/2006/relationships" xmlns:p="http://schemas.openxmlformats.org/presentationml/2006/main">
  <p:tag name="KLEURTEKST" val="1"/>
</p:tagLst>
</file>

<file path=ppt/tags/tag20.xml><?xml version="1.0" encoding="utf-8"?>
<p:tagLst xmlns:a="http://schemas.openxmlformats.org/drawingml/2006/main" xmlns:r="http://schemas.openxmlformats.org/officeDocument/2006/relationships" xmlns:p="http://schemas.openxmlformats.org/presentationml/2006/main">
  <p:tag name="KLEURACHTERGROND" val="1"/>
</p:tagLst>
</file>

<file path=ppt/tags/tag21.xml><?xml version="1.0" encoding="utf-8"?>
<p:tagLst xmlns:a="http://schemas.openxmlformats.org/drawingml/2006/main" xmlns:r="http://schemas.openxmlformats.org/officeDocument/2006/relationships" xmlns:p="http://schemas.openxmlformats.org/presentationml/2006/main">
  <p:tag name="KLEURACHTERGROND" val="1"/>
</p:tagLst>
</file>

<file path=ppt/tags/tag22.xml><?xml version="1.0" encoding="utf-8"?>
<p:tagLst xmlns:a="http://schemas.openxmlformats.org/drawingml/2006/main" xmlns:r="http://schemas.openxmlformats.org/officeDocument/2006/relationships" xmlns:p="http://schemas.openxmlformats.org/presentationml/2006/main">
  <p:tag name="ONTWERP" val="Diamodellen"/>
  <p:tag name="VARIANT" val="Titeldia breed"/>
  <p:tag name="DISABLEKLEURENPALET" val="1"/>
  <p:tag name="CHANGESUBTITLE" val="Subtitle"/>
  <p:tag name="CHANGETITLE" val="Title"/>
  <p:tag name="ONTWERPVERSIEDATUM" val="41289,6526388889"/>
</p:tagLst>
</file>

<file path=ppt/tags/tag23.xml><?xml version="1.0" encoding="utf-8"?>
<p:tagLst xmlns:a="http://schemas.openxmlformats.org/drawingml/2006/main" xmlns:r="http://schemas.openxmlformats.org/officeDocument/2006/relationships" xmlns:p="http://schemas.openxmlformats.org/presentationml/2006/main">
  <p:tag name="ITEMLINKS" val="87,5905532836914"/>
  <p:tag name="ITEMTOP" val="82,7716522216797"/>
  <p:tag name="ITEMBREEDTE" val="544,251976013184"/>
  <p:tag name="ITEMHOOGTE" val="102,047241210938"/>
</p:tagLst>
</file>

<file path=ppt/tags/tag24.xml><?xml version="1.0" encoding="utf-8"?>
<p:tagLst xmlns:a="http://schemas.openxmlformats.org/drawingml/2006/main" xmlns:r="http://schemas.openxmlformats.org/officeDocument/2006/relationships" xmlns:p="http://schemas.openxmlformats.org/presentationml/2006/main">
  <p:tag name="ITEMLINKS" val="87,5905532836914"/>
  <p:tag name="ITEMTOP" val="191,905517578125"/>
  <p:tag name="ITEMBREEDTE" val="544,251976013184"/>
  <p:tag name="ITEMHOOGTE" val="68,031494140625"/>
</p:tagLst>
</file>

<file path=ppt/tags/tag25.xml><?xml version="1.0" encoding="utf-8"?>
<p:tagLst xmlns:a="http://schemas.openxmlformats.org/drawingml/2006/main" xmlns:r="http://schemas.openxmlformats.org/officeDocument/2006/relationships" xmlns:p="http://schemas.openxmlformats.org/presentationml/2006/main">
  <p:tag name="ONTWERP" val="Diamodellen"/>
  <p:tag name="VARIANT" val="Titeldia smal"/>
  <p:tag name="DISABLEKLEURENPALET" val="1"/>
  <p:tag name="CHANGESUBTITLE" val="Subtitle"/>
  <p:tag name="CHANGETITLE" val="Title"/>
  <p:tag name="ONTWERPVERSIEDATUM" val="41289,6526388889"/>
  <p:tag name="VIEWOFFICEVERSIE" val="2012.1.6.12160"/>
</p:tagLst>
</file>

<file path=ppt/tags/tag26.xml><?xml version="1.0" encoding="utf-8"?>
<p:tagLst xmlns:a="http://schemas.openxmlformats.org/drawingml/2006/main" xmlns:r="http://schemas.openxmlformats.org/officeDocument/2006/relationships" xmlns:p="http://schemas.openxmlformats.org/presentationml/2006/main">
  <p:tag name="ITEMLINKS" val="87,5813369750977"/>
  <p:tag name="ITEMTOP" val="82,2047271728516"/>
  <p:tag name="ITEMBREEDTE" val="238,110221862793"/>
  <p:tag name="ITEMHOOGTE" val="250,164413452148"/>
</p:tagLst>
</file>

<file path=ppt/tags/tag27.xml><?xml version="1.0" encoding="utf-8"?>
<p:tagLst xmlns:a="http://schemas.openxmlformats.org/drawingml/2006/main" xmlns:r="http://schemas.openxmlformats.org/officeDocument/2006/relationships" xmlns:p="http://schemas.openxmlformats.org/presentationml/2006/main">
  <p:tag name="TYPE" val="Auteurs"/>
  <p:tag name="NAAM" val="Diamodellen:Variant:Titeldia smal:0"/>
  <p:tag name="ITEMLINKS" val="387,399993896484"/>
  <p:tag name="ITEMTOP" val="236,125045776367"/>
  <p:tag name="ITEMBREEDTE" val="238,000030517578"/>
  <p:tag name="ITEMHOOGTE" val="34,6046295166016"/>
</p:tagLst>
</file>

<file path=ppt/tags/tag28.xml><?xml version="1.0" encoding="utf-8"?>
<p:tagLst xmlns:a="http://schemas.openxmlformats.org/drawingml/2006/main" xmlns:r="http://schemas.openxmlformats.org/officeDocument/2006/relationships" xmlns:p="http://schemas.openxmlformats.org/presentationml/2006/main">
  <p:tag name="TYPE" val="PlaatsEnDatum"/>
  <p:tag name="DATUMFORMAAT" val="d mmmm yyyy"/>
  <p:tag name="NAAM" val="Diamodellen:Variant:Titeldia smal:1"/>
  <p:tag name="ITEMLINKS" val="387,399993896484"/>
  <p:tag name="ITEMTOP" val="260,125030517578"/>
  <p:tag name="ITEMBREEDTE" val="238,000030517578"/>
  <p:tag name="ITEMHOOGTE" val="20,9375610351563"/>
</p:tagLst>
</file>

<file path=ppt/tags/tag29.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3.xml><?xml version="1.0" encoding="utf-8"?>
<p:tagLst xmlns:a="http://schemas.openxmlformats.org/drawingml/2006/main" xmlns:r="http://schemas.openxmlformats.org/officeDocument/2006/relationships" xmlns:p="http://schemas.openxmlformats.org/presentationml/2006/main">
  <p:tag name="ADRESREGEL" val="Voettekst"/>
</p:tagLst>
</file>

<file path=ppt/tags/tag30.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31.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32.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33.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34.xml><?xml version="1.0" encoding="utf-8"?>
<p:tagLst xmlns:a="http://schemas.openxmlformats.org/drawingml/2006/main" xmlns:r="http://schemas.openxmlformats.org/officeDocument/2006/relationships" xmlns:p="http://schemas.openxmlformats.org/presentationml/2006/main">
  <p:tag name="ITEMLINKS" val="45,3543319702148"/>
  <p:tag name="ITEMTOP" val="137,763778686523"/>
  <p:tag name="ITEMBREEDTE" val="611,999977111816"/>
  <p:tag name="ITEMHOOGTE" val="346,110244750977"/>
</p:tagLst>
</file>

<file path=ppt/tags/tag35.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36.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37.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38.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39.xml><?xml version="1.0" encoding="utf-8"?>
<p:tagLst xmlns:a="http://schemas.openxmlformats.org/drawingml/2006/main" xmlns:r="http://schemas.openxmlformats.org/officeDocument/2006/relationships" xmlns:p="http://schemas.openxmlformats.org/presentationml/2006/main">
  <p:tag name="ITEMLINKS" val="45,3543319702148"/>
  <p:tag name="ITEMTOP" val="137,763778686523"/>
  <p:tag name="ITEMBREEDTE" val="611,999977111816"/>
  <p:tag name="ITEMHOOGTE" val="346,110244750977"/>
</p:tagLst>
</file>

<file path=ppt/tags/tag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40.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41.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42.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43.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44.xml><?xml version="1.0" encoding="utf-8"?>
<p:tagLst xmlns:a="http://schemas.openxmlformats.org/drawingml/2006/main" xmlns:r="http://schemas.openxmlformats.org/officeDocument/2006/relationships" xmlns:p="http://schemas.openxmlformats.org/presentationml/2006/main">
  <p:tag name="ITEMLINKS" val="45,3543319702148"/>
  <p:tag name="ITEMTOP" val="137,763778686523"/>
  <p:tag name="ITEMBREEDTE" val="611,999977111816"/>
  <p:tag name="ITEMHOOGTE" val="346,110244750977"/>
</p:tagLst>
</file>

<file path=ppt/tags/tag45.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46.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47.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48.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49.xml><?xml version="1.0" encoding="utf-8"?>
<p:tagLst xmlns:a="http://schemas.openxmlformats.org/drawingml/2006/main" xmlns:r="http://schemas.openxmlformats.org/officeDocument/2006/relationships" xmlns:p="http://schemas.openxmlformats.org/presentationml/2006/main">
  <p:tag name="ITEMLINKS" val="45,3543319702148"/>
  <p:tag name="ITEMTOP" val="137,763778686523"/>
  <p:tag name="ITEMBREEDTE" val="611,999977111816"/>
  <p:tag name="ITEMHOOGTE" val="346,110244750977"/>
</p:tagLst>
</file>

<file path=ppt/tags/tag5.xml><?xml version="1.0" encoding="utf-8"?>
<p:tagLst xmlns:a="http://schemas.openxmlformats.org/drawingml/2006/main" xmlns:r="http://schemas.openxmlformats.org/officeDocument/2006/relationships" xmlns:p="http://schemas.openxmlformats.org/presentationml/2006/main">
  <p:tag name="TYPE" val="PaginaNummer"/>
</p:tagLst>
</file>

<file path=ppt/tags/tag50.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51.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52.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53.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54.xml><?xml version="1.0" encoding="utf-8"?>
<p:tagLst xmlns:a="http://schemas.openxmlformats.org/drawingml/2006/main" xmlns:r="http://schemas.openxmlformats.org/officeDocument/2006/relationships" xmlns:p="http://schemas.openxmlformats.org/presentationml/2006/main">
  <p:tag name="ITEMLINKS" val="45,3543319702148"/>
  <p:tag name="ITEMTOP" val="137,763778686523"/>
  <p:tag name="ITEMBREEDTE" val="611,999977111816"/>
  <p:tag name="ITEMHOOGTE" val="346,110244750977"/>
</p:tagLst>
</file>

<file path=ppt/tags/tag55.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56.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57.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58.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59.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6.xml><?xml version="1.0" encoding="utf-8"?>
<p:tagLst xmlns:a="http://schemas.openxmlformats.org/drawingml/2006/main" xmlns:r="http://schemas.openxmlformats.org/officeDocument/2006/relationships" xmlns:p="http://schemas.openxmlformats.org/presentationml/2006/main">
  <p:tag name="KLEURACHTERGROND" val="1"/>
</p:tagLst>
</file>

<file path=ppt/tags/tag60.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61.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62.xml><?xml version="1.0" encoding="utf-8"?>
<p:tagLst xmlns:a="http://schemas.openxmlformats.org/drawingml/2006/main" xmlns:r="http://schemas.openxmlformats.org/officeDocument/2006/relationships" xmlns:p="http://schemas.openxmlformats.org/presentationml/2006/main">
  <p:tag name="ITEMLINKS" val="45,3543319702148"/>
  <p:tag name="ITEMTOP" val="137,763778686523"/>
  <p:tag name="ITEMBREEDTE" val="611,999977111816"/>
  <p:tag name="ITEMHOOGTE" val="346,110244750977"/>
</p:tagLst>
</file>

<file path=ppt/tags/tag63.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64.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65.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66.xml><?xml version="1.0" encoding="utf-8"?>
<p:tagLst xmlns:a="http://schemas.openxmlformats.org/drawingml/2006/main" xmlns:r="http://schemas.openxmlformats.org/officeDocument/2006/relationships" xmlns:p="http://schemas.openxmlformats.org/presentationml/2006/main">
  <p:tag name="ONTWERP" val="Diamodellen"/>
  <p:tag name="VARIANT" val="Titeldia breed"/>
  <p:tag name="DISABLEKLEURENPALET" val="1"/>
  <p:tag name="CHANGESUBTITLE" val="Subtitle"/>
  <p:tag name="CHANGETITLE" val="Title"/>
  <p:tag name="ONTWERPVERSIEDATUM" val="41289,6526388889"/>
  <p:tag name="VIEWOFFICEVERSIE" val="2012.1.6.12160"/>
</p:tagLst>
</file>

<file path=ppt/tags/tag67.xml><?xml version="1.0" encoding="utf-8"?>
<p:tagLst xmlns:a="http://schemas.openxmlformats.org/drawingml/2006/main" xmlns:r="http://schemas.openxmlformats.org/officeDocument/2006/relationships" xmlns:p="http://schemas.openxmlformats.org/presentationml/2006/main">
  <p:tag name="ITEMLINKS" val="87,5905532836914"/>
  <p:tag name="ITEMTOP" val="82,7716522216797"/>
  <p:tag name="ITEMBREEDTE" val="544,251976013184"/>
  <p:tag name="ITEMHOOGTE" val="102,047241210938"/>
</p:tagLst>
</file>

<file path=ppt/tags/tag68.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69.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7.xml><?xml version="1.0" encoding="utf-8"?>
<p:tagLst xmlns:a="http://schemas.openxmlformats.org/drawingml/2006/main" xmlns:r="http://schemas.openxmlformats.org/officeDocument/2006/relationships" xmlns:p="http://schemas.openxmlformats.org/presentationml/2006/main">
  <p:tag name="TYPE" val="LogoVervolgDia"/>
</p:tagLst>
</file>

<file path=ppt/tags/tag70.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71.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72.xml><?xml version="1.0" encoding="utf-8"?>
<p:tagLst xmlns:a="http://schemas.openxmlformats.org/drawingml/2006/main" xmlns:r="http://schemas.openxmlformats.org/officeDocument/2006/relationships" xmlns:p="http://schemas.openxmlformats.org/presentationml/2006/main">
  <p:tag name="ONTWERP" val="Diamodellen"/>
  <p:tag name="VARIANT" val="Tekstdia"/>
  <p:tag name="KLEUROBJECTEN" val="Title"/>
  <p:tag name="ONTWERPVERSIEDATUM" val="41289,6526388889"/>
  <p:tag name="VIEWOFFICEVERSIE" val="2012.1.6.12160"/>
</p:tagLst>
</file>

<file path=ppt/tags/tag73.xml><?xml version="1.0" encoding="utf-8"?>
<p:tagLst xmlns:a="http://schemas.openxmlformats.org/drawingml/2006/main" xmlns:r="http://schemas.openxmlformats.org/officeDocument/2006/relationships" xmlns:p="http://schemas.openxmlformats.org/presentationml/2006/main">
  <p:tag name="ITEMLINKS" val="45,3543319702148"/>
  <p:tag name="ITEMTOP" val="137,763778686523"/>
  <p:tag name="ITEMBREEDTE" val="611,999977111816"/>
  <p:tag name="ITEMHOOGTE" val="346,110244750977"/>
</p:tagLst>
</file>

<file path=ppt/tags/tag74.xml><?xml version="1.0" encoding="utf-8"?>
<p:tagLst xmlns:a="http://schemas.openxmlformats.org/drawingml/2006/main" xmlns:r="http://schemas.openxmlformats.org/officeDocument/2006/relationships" xmlns:p="http://schemas.openxmlformats.org/presentationml/2006/main">
  <p:tag name="ITEMLINKS" val="51,6982688903809"/>
  <p:tag name="ITEMTOP" val="53,858268737793"/>
  <p:tag name="ITEMBREEDTE" val="614,90604019165"/>
  <p:tag name="ITEMHOOGTE" val="68,031494140625"/>
</p:tagLst>
</file>

<file path=ppt/tags/tag75.xml><?xml version="1.0" encoding="utf-8"?>
<p:tagLst xmlns:a="http://schemas.openxmlformats.org/drawingml/2006/main" xmlns:r="http://schemas.openxmlformats.org/officeDocument/2006/relationships" xmlns:p="http://schemas.openxmlformats.org/presentationml/2006/main">
  <p:tag name="ITEMLINKS" val="48,1543312072754"/>
  <p:tag name="ITEMTOP" val="507,685028076172"/>
  <p:tag name="ITEMBREEDTE" val="28,0321235656738"/>
  <p:tag name="ITEMHOOGTE" val="14,1732482910156"/>
</p:tagLst>
</file>

<file path=ppt/tags/tag76.xml><?xml version="1.0" encoding="utf-8"?>
<p:tagLst xmlns:a="http://schemas.openxmlformats.org/drawingml/2006/main" xmlns:r="http://schemas.openxmlformats.org/officeDocument/2006/relationships" xmlns:p="http://schemas.openxmlformats.org/presentationml/2006/main">
  <p:tag name="TYPE" val="Presentatietitel"/>
  <p:tag name="NAAM" val="Diamodellen:Variant:Tekstdia:0"/>
  <p:tag name="ITEMLINKS" val="72"/>
  <p:tag name="ITEMTOP" val="508,399993896484"/>
  <p:tag name="ITEMBREEDTE" val="578,599975585938"/>
  <p:tag name="ITEMHOOGTE" val="15,0252990722656"/>
</p:tagLst>
</file>

<file path=ppt/tags/tag8.xml><?xml version="1.0" encoding="utf-8"?>
<p:tagLst xmlns:a="http://schemas.openxmlformats.org/drawingml/2006/main" xmlns:r="http://schemas.openxmlformats.org/officeDocument/2006/relationships" xmlns:p="http://schemas.openxmlformats.org/presentationml/2006/main">
  <p:tag name="KLEURACHTERGROND" val="1"/>
</p:tagLst>
</file>

<file path=ppt/tags/tag9.xml><?xml version="1.0" encoding="utf-8"?>
<p:tagLst xmlns:a="http://schemas.openxmlformats.org/drawingml/2006/main" xmlns:r="http://schemas.openxmlformats.org/officeDocument/2006/relationships" xmlns:p="http://schemas.openxmlformats.org/presentationml/2006/main">
  <p:tag name="KLEURACHTERGROND" val="1"/>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4290C35BE6DF4A94B86D354A8103CA" ma:contentTypeVersion="11" ma:contentTypeDescription="Een nieuw document maken." ma:contentTypeScope="" ma:versionID="a831a1b381c1995096985b9c1c945c4a">
  <xsd:schema xmlns:xsd="http://www.w3.org/2001/XMLSchema" xmlns:xs="http://www.w3.org/2001/XMLSchema" xmlns:p="http://schemas.microsoft.com/office/2006/metadata/properties" xmlns:ns2="99ed3b39-142f-4bdc-a620-0a2a9995b1df" xmlns:ns3="03ba30b0-b83b-4bc3-b58e-5daf3a5e47d9" targetNamespace="http://schemas.microsoft.com/office/2006/metadata/properties" ma:root="true" ma:fieldsID="5318f77fa3003aaade692a4ebd76d3e9" ns2:_="" ns3:_="">
    <xsd:import namespace="99ed3b39-142f-4bdc-a620-0a2a9995b1df"/>
    <xsd:import namespace="03ba30b0-b83b-4bc3-b58e-5daf3a5e47d9"/>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d3b39-142f-4bdc-a620-0a2a9995b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ba30b0-b83b-4bc3-b58e-5daf3a5e47d9"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E40C1-B532-416D-8804-F3B839733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d3b39-142f-4bdc-a620-0a2a9995b1df"/>
    <ds:schemaRef ds:uri="03ba30b0-b83b-4bc3-b58e-5daf3a5e4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8A9F56-A48F-49F7-ABE6-C60EC59290DC}">
  <ds:schemaRefs>
    <ds:schemaRef ds:uri="99ed3b39-142f-4bdc-a620-0a2a9995b1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E5C9B53-DD30-4AB4-BD7E-A65F8117D6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1222</TotalTime>
  <Words>1260</Words>
  <Application>Microsoft Office PowerPoint</Application>
  <PresentationFormat>Diavoorstelling (4:3)</PresentationFormat>
  <Paragraphs>200</Paragraphs>
  <Slides>24</Slides>
  <Notes>17</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24</vt:i4>
      </vt:variant>
    </vt:vector>
  </HeadingPairs>
  <TitlesOfParts>
    <vt:vector size="30" baseType="lpstr">
      <vt:lpstr>Arial</vt:lpstr>
      <vt:lpstr>Calibri</vt:lpstr>
      <vt:lpstr>Verdana</vt:lpstr>
      <vt:lpstr>Wingdings</vt:lpstr>
      <vt:lpstr>Kantoorthema</vt:lpstr>
      <vt:lpstr>1_Kantoorthema</vt:lpstr>
      <vt:lpstr>vmbo-tl bovenbouw</vt:lpstr>
      <vt:lpstr>Kiezen</vt:lpstr>
      <vt:lpstr>VMBO Algemeen</vt:lpstr>
      <vt:lpstr>VMBO in schema</vt:lpstr>
      <vt:lpstr>Overstap OB  BB</vt:lpstr>
      <vt:lpstr>Klas</vt:lpstr>
      <vt:lpstr>Bij twijfel…</vt:lpstr>
      <vt:lpstr>Profielen</vt:lpstr>
      <vt:lpstr>Opbouw van de profielen</vt:lpstr>
      <vt:lpstr>Profiel techniek</vt:lpstr>
      <vt:lpstr>Profiel zorg &amp; welzijn</vt:lpstr>
      <vt:lpstr>Profiel economie</vt:lpstr>
      <vt:lpstr>Totaaloverzicht profielen</vt:lpstr>
      <vt:lpstr>Mariëndael specifiek</vt:lpstr>
      <vt:lpstr>Praktijkgericht examen TL (PGP)</vt:lpstr>
      <vt:lpstr>Verder </vt:lpstr>
      <vt:lpstr>Examens</vt:lpstr>
      <vt:lpstr>Schoolexamen</vt:lpstr>
      <vt:lpstr>Voorbeeld van een PTA</vt:lpstr>
      <vt:lpstr>Voorbeeld van een studiewijzer</vt:lpstr>
      <vt:lpstr>Centraal examen</vt:lpstr>
      <vt:lpstr>Gespreid examen</vt:lpstr>
      <vt:lpstr>Hoera, een diploma! Of niet. En wat nu?</vt:lpstr>
      <vt:lpstr>Vragen?</vt:lpstr>
    </vt:vector>
  </TitlesOfParts>
  <Company>Onderwijsspecialisten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Voorlichting vmbo-tl bovenbouw</dc:title>
  <dc:creator>Hennie Hengelaar</dc:creator>
  <cp:lastModifiedBy>Wisse-Brands, Michelle</cp:lastModifiedBy>
  <cp:revision>11</cp:revision>
  <cp:lastPrinted>2015-02-10T15:40:19Z</cp:lastPrinted>
  <dcterms:created xsi:type="dcterms:W3CDTF">2013-02-22T08:18:05Z</dcterms:created>
  <dcterms:modified xsi:type="dcterms:W3CDTF">2025-02-17T13:36:35Z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0x010100684290C35BE6DF4A94B86D354A8103CA</vt:lpwstr>
  </property>
</Properties>
</file>