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4" r:id="rId5"/>
    <p:sldId id="298" r:id="rId6"/>
    <p:sldId id="258" r:id="rId7"/>
    <p:sldId id="310" r:id="rId8"/>
    <p:sldId id="308" r:id="rId9"/>
    <p:sldId id="299" r:id="rId10"/>
    <p:sldId id="293" r:id="rId11"/>
    <p:sldId id="302" r:id="rId12"/>
    <p:sldId id="303" r:id="rId13"/>
    <p:sldId id="305" r:id="rId14"/>
    <p:sldId id="304" r:id="rId15"/>
    <p:sldId id="294" r:id="rId16"/>
    <p:sldId id="300" r:id="rId17"/>
    <p:sldId id="279" r:id="rId18"/>
    <p:sldId id="286" r:id="rId19"/>
    <p:sldId id="275" r:id="rId20"/>
    <p:sldId id="301" r:id="rId21"/>
    <p:sldId id="309" r:id="rId22"/>
    <p:sldId id="306" r:id="rId23"/>
    <p:sldId id="311" r:id="rId24"/>
    <p:sldId id="280" r:id="rId25"/>
    <p:sldId id="307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79" autoAdjust="0"/>
    <p:restoredTop sz="95097" autoAdjust="0"/>
  </p:normalViewPr>
  <p:slideViewPr>
    <p:cSldViewPr snapToGrid="0">
      <p:cViewPr varScale="1">
        <p:scale>
          <a:sx n="63" d="100"/>
          <a:sy n="63" d="100"/>
        </p:scale>
        <p:origin x="4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404F30-014C-46E3-9000-C557C5BAF594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816DA0A7-40A0-4B7C-9D9A-660ED5C214E3}">
      <dgm:prSet/>
      <dgm:spPr/>
      <dgm:t>
        <a:bodyPr/>
        <a:lstStyle/>
        <a:p>
          <a:r>
            <a:rPr lang="nl-NL" b="1" baseline="0" noProof="0" dirty="0"/>
            <a:t>Bereid het evaluatiegesprek voor door de eerste zes dia’s te lezen</a:t>
          </a:r>
          <a:endParaRPr lang="nl-NL" noProof="0" dirty="0"/>
        </a:p>
      </dgm:t>
    </dgm:pt>
    <dgm:pt modelId="{0E6A0AEA-98F9-4BE1-B9CA-0739E7E90202}" type="parTrans" cxnId="{87FDEB0E-A64F-4758-A9FA-C24EA0FE2A11}">
      <dgm:prSet/>
      <dgm:spPr/>
      <dgm:t>
        <a:bodyPr/>
        <a:lstStyle/>
        <a:p>
          <a:endParaRPr lang="en-US"/>
        </a:p>
      </dgm:t>
    </dgm:pt>
    <dgm:pt modelId="{5EA19E3B-757C-46C2-A422-73860FBB65F0}" type="sibTrans" cxnId="{87FDEB0E-A64F-4758-A9FA-C24EA0FE2A11}">
      <dgm:prSet/>
      <dgm:spPr/>
      <dgm:t>
        <a:bodyPr/>
        <a:lstStyle/>
        <a:p>
          <a:endParaRPr lang="en-US"/>
        </a:p>
      </dgm:t>
    </dgm:pt>
    <dgm:pt modelId="{CF1A802B-1B0C-4989-87E0-22EB45BBA72F}">
      <dgm:prSet/>
      <dgm:spPr/>
      <dgm:t>
        <a:bodyPr/>
        <a:lstStyle/>
        <a:p>
          <a:r>
            <a:rPr lang="nl-NL" b="1" baseline="0" noProof="0" dirty="0"/>
            <a:t>Kies tijdens aan het eind van het evaluatiegesprek jouw nieuwe doelen. (max. 5!)</a:t>
          </a:r>
        </a:p>
        <a:p>
          <a:r>
            <a:rPr lang="nl-NL" b="1" baseline="0" noProof="0" dirty="0"/>
            <a:t>Als dat niet lukt kies je je doelen aan het begin van het schooljaar</a:t>
          </a:r>
          <a:endParaRPr lang="nl-NL" noProof="0" dirty="0"/>
        </a:p>
      </dgm:t>
    </dgm:pt>
    <dgm:pt modelId="{7AC5ABC6-0A57-4E4A-8014-EA08EE967B18}" type="parTrans" cxnId="{BCA0E7EB-FE5D-4531-ADB5-E7BA8710A3A2}">
      <dgm:prSet/>
      <dgm:spPr/>
      <dgm:t>
        <a:bodyPr/>
        <a:lstStyle/>
        <a:p>
          <a:endParaRPr lang="en-US"/>
        </a:p>
      </dgm:t>
    </dgm:pt>
    <dgm:pt modelId="{BD67A7C4-6B22-4D75-915D-6B7886B6FD5A}" type="sibTrans" cxnId="{BCA0E7EB-FE5D-4531-ADB5-E7BA8710A3A2}">
      <dgm:prSet/>
      <dgm:spPr/>
      <dgm:t>
        <a:bodyPr/>
        <a:lstStyle/>
        <a:p>
          <a:endParaRPr lang="en-US"/>
        </a:p>
      </dgm:t>
    </dgm:pt>
    <dgm:pt modelId="{031488DD-F1AF-4296-A506-CC41D7EE9F74}">
      <dgm:prSet/>
      <dgm:spPr/>
      <dgm:t>
        <a:bodyPr/>
        <a:lstStyle/>
        <a:p>
          <a:r>
            <a:rPr lang="nl-NL" b="1" noProof="0" dirty="0"/>
            <a:t>Voer het gesprek met je ouders en coach.</a:t>
          </a:r>
        </a:p>
      </dgm:t>
    </dgm:pt>
    <dgm:pt modelId="{1B2DCBA5-E2E5-4F09-8A1E-A2907A148541}" type="parTrans" cxnId="{B7F84532-D243-4A16-B442-B31EB8093A24}">
      <dgm:prSet/>
      <dgm:spPr/>
      <dgm:t>
        <a:bodyPr/>
        <a:lstStyle/>
        <a:p>
          <a:endParaRPr lang="nl-NL"/>
        </a:p>
      </dgm:t>
    </dgm:pt>
    <dgm:pt modelId="{98CD3A72-F7BE-44B5-9DD4-4BE30EDB3A78}" type="sibTrans" cxnId="{B7F84532-D243-4A16-B442-B31EB8093A24}">
      <dgm:prSet/>
      <dgm:spPr/>
      <dgm:t>
        <a:bodyPr/>
        <a:lstStyle/>
        <a:p>
          <a:endParaRPr lang="nl-NL"/>
        </a:p>
      </dgm:t>
    </dgm:pt>
    <dgm:pt modelId="{669B1EF8-CD60-4C8F-84CC-36EC7E94633D}">
      <dgm:prSet/>
      <dgm:spPr/>
      <dgm:t>
        <a:bodyPr/>
        <a:lstStyle/>
        <a:p>
          <a:r>
            <a:rPr lang="nl-NL" b="1" baseline="0" noProof="0" dirty="0"/>
            <a:t>Lees je eigen doelen van dit jaar nog eens door.</a:t>
          </a:r>
          <a:endParaRPr lang="nl-NL" noProof="0" dirty="0"/>
        </a:p>
      </dgm:t>
    </dgm:pt>
    <dgm:pt modelId="{62FA0156-B855-4988-A1DC-8CE4DC7A0D46}" type="sibTrans" cxnId="{7CB05841-3BD7-43F6-98A2-B2A6ADC0594B}">
      <dgm:prSet/>
      <dgm:spPr/>
      <dgm:t>
        <a:bodyPr/>
        <a:lstStyle/>
        <a:p>
          <a:endParaRPr lang="en-US"/>
        </a:p>
      </dgm:t>
    </dgm:pt>
    <dgm:pt modelId="{6ACAE4EB-DB4A-441B-B576-566778C44E15}" type="parTrans" cxnId="{7CB05841-3BD7-43F6-98A2-B2A6ADC0594B}">
      <dgm:prSet/>
      <dgm:spPr/>
      <dgm:t>
        <a:bodyPr/>
        <a:lstStyle/>
        <a:p>
          <a:endParaRPr lang="en-US"/>
        </a:p>
      </dgm:t>
    </dgm:pt>
    <dgm:pt modelId="{A1AAF283-DEBD-4EBD-BBE9-93426160C955}">
      <dgm:prSet/>
      <dgm:spPr/>
      <dgm:t>
        <a:bodyPr/>
        <a:lstStyle/>
        <a:p>
          <a:r>
            <a:rPr lang="nl-NL" b="1" baseline="0" noProof="0" dirty="0"/>
            <a:t>Vul de opdrachten (vanaf dia 7) in deze </a:t>
          </a:r>
          <a:r>
            <a:rPr lang="nl-NL" b="1" baseline="0" noProof="0" dirty="0" err="1"/>
            <a:t>powerpoint</a:t>
          </a:r>
          <a:r>
            <a:rPr lang="nl-NL" b="1" baseline="0" noProof="0" dirty="0"/>
            <a:t> in</a:t>
          </a:r>
          <a:endParaRPr lang="nl-NL" noProof="0" dirty="0"/>
        </a:p>
      </dgm:t>
    </dgm:pt>
    <dgm:pt modelId="{309359AF-1B2D-4D13-BAF8-6F1DF1F1F3CF}" type="parTrans" cxnId="{10D1614C-753E-4569-A1C5-B3DFCC60CD04}">
      <dgm:prSet/>
      <dgm:spPr/>
      <dgm:t>
        <a:bodyPr/>
        <a:lstStyle/>
        <a:p>
          <a:endParaRPr lang="nl-NL"/>
        </a:p>
      </dgm:t>
    </dgm:pt>
    <dgm:pt modelId="{AC3D5A45-9A22-4D4C-B2C5-6C309E290134}" type="sibTrans" cxnId="{10D1614C-753E-4569-A1C5-B3DFCC60CD04}">
      <dgm:prSet/>
      <dgm:spPr/>
      <dgm:t>
        <a:bodyPr/>
        <a:lstStyle/>
        <a:p>
          <a:endParaRPr lang="nl-NL"/>
        </a:p>
      </dgm:t>
    </dgm:pt>
    <dgm:pt modelId="{374A41A2-3F5D-41C1-B87E-47F5ED4DBE37}" type="pres">
      <dgm:prSet presAssocID="{C5404F30-014C-46E3-9000-C557C5BAF594}" presName="diagram" presStyleCnt="0">
        <dgm:presLayoutVars>
          <dgm:dir/>
          <dgm:resizeHandles val="exact"/>
        </dgm:presLayoutVars>
      </dgm:prSet>
      <dgm:spPr/>
    </dgm:pt>
    <dgm:pt modelId="{E22E7C50-7C31-490E-A1A5-2F28DFB4CE23}" type="pres">
      <dgm:prSet presAssocID="{669B1EF8-CD60-4C8F-84CC-36EC7E94633D}" presName="node" presStyleLbl="node1" presStyleIdx="0" presStyleCnt="5">
        <dgm:presLayoutVars>
          <dgm:bulletEnabled val="1"/>
        </dgm:presLayoutVars>
      </dgm:prSet>
      <dgm:spPr/>
    </dgm:pt>
    <dgm:pt modelId="{8D40556A-24FF-45AA-B035-2EBC9B1C97C6}" type="pres">
      <dgm:prSet presAssocID="{62FA0156-B855-4988-A1DC-8CE4DC7A0D46}" presName="sibTrans" presStyleCnt="0"/>
      <dgm:spPr/>
    </dgm:pt>
    <dgm:pt modelId="{9B6026C2-9E16-40FC-B248-D2553E828523}" type="pres">
      <dgm:prSet presAssocID="{816DA0A7-40A0-4B7C-9D9A-660ED5C214E3}" presName="node" presStyleLbl="node1" presStyleIdx="1" presStyleCnt="5">
        <dgm:presLayoutVars>
          <dgm:bulletEnabled val="1"/>
        </dgm:presLayoutVars>
      </dgm:prSet>
      <dgm:spPr/>
    </dgm:pt>
    <dgm:pt modelId="{764EE90C-092B-4F69-9D1E-0A1D9AE9E327}" type="pres">
      <dgm:prSet presAssocID="{5EA19E3B-757C-46C2-A422-73860FBB65F0}" presName="sibTrans" presStyleCnt="0"/>
      <dgm:spPr/>
    </dgm:pt>
    <dgm:pt modelId="{AD97848D-FD62-4275-8336-EF446B7F2393}" type="pres">
      <dgm:prSet presAssocID="{A1AAF283-DEBD-4EBD-BBE9-93426160C955}" presName="node" presStyleLbl="node1" presStyleIdx="2" presStyleCnt="5">
        <dgm:presLayoutVars>
          <dgm:bulletEnabled val="1"/>
        </dgm:presLayoutVars>
      </dgm:prSet>
      <dgm:spPr/>
    </dgm:pt>
    <dgm:pt modelId="{6A222CA5-9013-4096-85DA-B6667EAF4541}" type="pres">
      <dgm:prSet presAssocID="{AC3D5A45-9A22-4D4C-B2C5-6C309E290134}" presName="sibTrans" presStyleCnt="0"/>
      <dgm:spPr/>
    </dgm:pt>
    <dgm:pt modelId="{FE136F01-D761-46E1-BCD8-310345A60291}" type="pres">
      <dgm:prSet presAssocID="{031488DD-F1AF-4296-A506-CC41D7EE9F74}" presName="node" presStyleLbl="node1" presStyleIdx="3" presStyleCnt="5">
        <dgm:presLayoutVars>
          <dgm:bulletEnabled val="1"/>
        </dgm:presLayoutVars>
      </dgm:prSet>
      <dgm:spPr/>
    </dgm:pt>
    <dgm:pt modelId="{7F6AB5D7-0280-402E-B5F3-C70CBA4274E3}" type="pres">
      <dgm:prSet presAssocID="{98CD3A72-F7BE-44B5-9DD4-4BE30EDB3A78}" presName="sibTrans" presStyleCnt="0"/>
      <dgm:spPr/>
    </dgm:pt>
    <dgm:pt modelId="{444D141F-E21A-416C-B561-B7C140CB814D}" type="pres">
      <dgm:prSet presAssocID="{CF1A802B-1B0C-4989-87E0-22EB45BBA72F}" presName="node" presStyleLbl="node1" presStyleIdx="4" presStyleCnt="5" custScaleX="207443">
        <dgm:presLayoutVars>
          <dgm:bulletEnabled val="1"/>
        </dgm:presLayoutVars>
      </dgm:prSet>
      <dgm:spPr/>
    </dgm:pt>
  </dgm:ptLst>
  <dgm:cxnLst>
    <dgm:cxn modelId="{BB83B607-19EB-4FA1-8B44-FE86C5747A66}" type="presOf" srcId="{CF1A802B-1B0C-4989-87E0-22EB45BBA72F}" destId="{444D141F-E21A-416C-B561-B7C140CB814D}" srcOrd="0" destOrd="0" presId="urn:microsoft.com/office/officeart/2005/8/layout/default"/>
    <dgm:cxn modelId="{87FDEB0E-A64F-4758-A9FA-C24EA0FE2A11}" srcId="{C5404F30-014C-46E3-9000-C557C5BAF594}" destId="{816DA0A7-40A0-4B7C-9D9A-660ED5C214E3}" srcOrd="1" destOrd="0" parTransId="{0E6A0AEA-98F9-4BE1-B9CA-0739E7E90202}" sibTransId="{5EA19E3B-757C-46C2-A422-73860FBB65F0}"/>
    <dgm:cxn modelId="{B7F84532-D243-4A16-B442-B31EB8093A24}" srcId="{C5404F30-014C-46E3-9000-C557C5BAF594}" destId="{031488DD-F1AF-4296-A506-CC41D7EE9F74}" srcOrd="3" destOrd="0" parTransId="{1B2DCBA5-E2E5-4F09-8A1E-A2907A148541}" sibTransId="{98CD3A72-F7BE-44B5-9DD4-4BE30EDB3A78}"/>
    <dgm:cxn modelId="{7CB05841-3BD7-43F6-98A2-B2A6ADC0594B}" srcId="{C5404F30-014C-46E3-9000-C557C5BAF594}" destId="{669B1EF8-CD60-4C8F-84CC-36EC7E94633D}" srcOrd="0" destOrd="0" parTransId="{6ACAE4EB-DB4A-441B-B576-566778C44E15}" sibTransId="{62FA0156-B855-4988-A1DC-8CE4DC7A0D46}"/>
    <dgm:cxn modelId="{2CF33965-7DC7-485F-AFB0-BEDDC95513D1}" type="presOf" srcId="{669B1EF8-CD60-4C8F-84CC-36EC7E94633D}" destId="{E22E7C50-7C31-490E-A1A5-2F28DFB4CE23}" srcOrd="0" destOrd="0" presId="urn:microsoft.com/office/officeart/2005/8/layout/default"/>
    <dgm:cxn modelId="{10D1614C-753E-4569-A1C5-B3DFCC60CD04}" srcId="{C5404F30-014C-46E3-9000-C557C5BAF594}" destId="{A1AAF283-DEBD-4EBD-BBE9-93426160C955}" srcOrd="2" destOrd="0" parTransId="{309359AF-1B2D-4D13-BAF8-6F1DF1F1F3CF}" sibTransId="{AC3D5A45-9A22-4D4C-B2C5-6C309E290134}"/>
    <dgm:cxn modelId="{CD28C582-5313-4865-BBD1-A3B222868D4B}" type="presOf" srcId="{A1AAF283-DEBD-4EBD-BBE9-93426160C955}" destId="{AD97848D-FD62-4275-8336-EF446B7F2393}" srcOrd="0" destOrd="0" presId="urn:microsoft.com/office/officeart/2005/8/layout/default"/>
    <dgm:cxn modelId="{955EA0A5-462C-408C-824E-677C3A6E176C}" type="presOf" srcId="{816DA0A7-40A0-4B7C-9D9A-660ED5C214E3}" destId="{9B6026C2-9E16-40FC-B248-D2553E828523}" srcOrd="0" destOrd="0" presId="urn:microsoft.com/office/officeart/2005/8/layout/default"/>
    <dgm:cxn modelId="{20B83FC5-164A-4039-AFF1-F0E711AE7698}" type="presOf" srcId="{C5404F30-014C-46E3-9000-C557C5BAF594}" destId="{374A41A2-3F5D-41C1-B87E-47F5ED4DBE37}" srcOrd="0" destOrd="0" presId="urn:microsoft.com/office/officeart/2005/8/layout/default"/>
    <dgm:cxn modelId="{03C815E8-D291-4BA4-8606-A0845E6C87BD}" type="presOf" srcId="{031488DD-F1AF-4296-A506-CC41D7EE9F74}" destId="{FE136F01-D761-46E1-BCD8-310345A60291}" srcOrd="0" destOrd="0" presId="urn:microsoft.com/office/officeart/2005/8/layout/default"/>
    <dgm:cxn modelId="{BCA0E7EB-FE5D-4531-ADB5-E7BA8710A3A2}" srcId="{C5404F30-014C-46E3-9000-C557C5BAF594}" destId="{CF1A802B-1B0C-4989-87E0-22EB45BBA72F}" srcOrd="4" destOrd="0" parTransId="{7AC5ABC6-0A57-4E4A-8014-EA08EE967B18}" sibTransId="{BD67A7C4-6B22-4D75-915D-6B7886B6FD5A}"/>
    <dgm:cxn modelId="{CDAC5AC1-FEB1-4C00-8D58-6F63CF0D08EF}" type="presParOf" srcId="{374A41A2-3F5D-41C1-B87E-47F5ED4DBE37}" destId="{E22E7C50-7C31-490E-A1A5-2F28DFB4CE23}" srcOrd="0" destOrd="0" presId="urn:microsoft.com/office/officeart/2005/8/layout/default"/>
    <dgm:cxn modelId="{E10163AC-D30D-49BA-84C9-87F75CFE083E}" type="presParOf" srcId="{374A41A2-3F5D-41C1-B87E-47F5ED4DBE37}" destId="{8D40556A-24FF-45AA-B035-2EBC9B1C97C6}" srcOrd="1" destOrd="0" presId="urn:microsoft.com/office/officeart/2005/8/layout/default"/>
    <dgm:cxn modelId="{ED4D616A-23F1-4B01-B492-4C8F91D0EED1}" type="presParOf" srcId="{374A41A2-3F5D-41C1-B87E-47F5ED4DBE37}" destId="{9B6026C2-9E16-40FC-B248-D2553E828523}" srcOrd="2" destOrd="0" presId="urn:microsoft.com/office/officeart/2005/8/layout/default"/>
    <dgm:cxn modelId="{AAA2179A-7D72-49DB-AC4E-73FD69A9D948}" type="presParOf" srcId="{374A41A2-3F5D-41C1-B87E-47F5ED4DBE37}" destId="{764EE90C-092B-4F69-9D1E-0A1D9AE9E327}" srcOrd="3" destOrd="0" presId="urn:microsoft.com/office/officeart/2005/8/layout/default"/>
    <dgm:cxn modelId="{113F6D02-650B-4728-A269-7AC8F825E041}" type="presParOf" srcId="{374A41A2-3F5D-41C1-B87E-47F5ED4DBE37}" destId="{AD97848D-FD62-4275-8336-EF446B7F2393}" srcOrd="4" destOrd="0" presId="urn:microsoft.com/office/officeart/2005/8/layout/default"/>
    <dgm:cxn modelId="{66CF5292-CF33-44E3-AE69-6900D676EE97}" type="presParOf" srcId="{374A41A2-3F5D-41C1-B87E-47F5ED4DBE37}" destId="{6A222CA5-9013-4096-85DA-B6667EAF4541}" srcOrd="5" destOrd="0" presId="urn:microsoft.com/office/officeart/2005/8/layout/default"/>
    <dgm:cxn modelId="{95F44DA3-8846-415E-A921-D9AB8DCA045D}" type="presParOf" srcId="{374A41A2-3F5D-41C1-B87E-47F5ED4DBE37}" destId="{FE136F01-D761-46E1-BCD8-310345A60291}" srcOrd="6" destOrd="0" presId="urn:microsoft.com/office/officeart/2005/8/layout/default"/>
    <dgm:cxn modelId="{7FAB8392-2F13-42FF-B27A-149CFF966D51}" type="presParOf" srcId="{374A41A2-3F5D-41C1-B87E-47F5ED4DBE37}" destId="{7F6AB5D7-0280-402E-B5F3-C70CBA4274E3}" srcOrd="7" destOrd="0" presId="urn:microsoft.com/office/officeart/2005/8/layout/default"/>
    <dgm:cxn modelId="{32ECC719-02E9-49A2-8331-4600FCC5D3B1}" type="presParOf" srcId="{374A41A2-3F5D-41C1-B87E-47F5ED4DBE37}" destId="{444D141F-E21A-416C-B561-B7C140CB814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9CE890-4128-4D0D-8478-53B9C5E01AF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993CB5-141D-4717-A4E9-4A1CCC39B35D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Foto's van en over</a:t>
          </a:r>
          <a:endParaRPr lang="en-US"/>
        </a:p>
      </dgm:t>
    </dgm:pt>
    <dgm:pt modelId="{F525DA8F-C990-4207-8FFF-65EFBB6A7F5B}" type="parTrans" cxnId="{45EF6DC9-7282-4170-948A-C413908C2FAC}">
      <dgm:prSet/>
      <dgm:spPr/>
      <dgm:t>
        <a:bodyPr/>
        <a:lstStyle/>
        <a:p>
          <a:endParaRPr lang="en-US"/>
        </a:p>
      </dgm:t>
    </dgm:pt>
    <dgm:pt modelId="{F5108BED-E71B-4A30-8691-6DFD5CADB888}" type="sibTrans" cxnId="{45EF6DC9-7282-4170-948A-C413908C2FAC}">
      <dgm:prSet/>
      <dgm:spPr/>
      <dgm:t>
        <a:bodyPr/>
        <a:lstStyle/>
        <a:p>
          <a:endParaRPr lang="en-US"/>
        </a:p>
      </dgm:t>
    </dgm:pt>
    <dgm:pt modelId="{D90BAB58-0BCF-4241-B268-CDEAB50DCB9E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jezelf (hobby’s)</a:t>
          </a:r>
          <a:endParaRPr lang="en-US"/>
        </a:p>
      </dgm:t>
    </dgm:pt>
    <dgm:pt modelId="{0EB6CA60-2C76-4C58-AF6E-B123DF39338E}" type="parTrans" cxnId="{99208E48-9673-4BAA-82D3-8B3F654A60AD}">
      <dgm:prSet/>
      <dgm:spPr/>
      <dgm:t>
        <a:bodyPr/>
        <a:lstStyle/>
        <a:p>
          <a:endParaRPr lang="en-US"/>
        </a:p>
      </dgm:t>
    </dgm:pt>
    <dgm:pt modelId="{95348634-B8E8-4420-B75A-0A57EE3E17A0}" type="sibTrans" cxnId="{99208E48-9673-4BAA-82D3-8B3F654A60AD}">
      <dgm:prSet/>
      <dgm:spPr/>
      <dgm:t>
        <a:bodyPr/>
        <a:lstStyle/>
        <a:p>
          <a:endParaRPr lang="en-US"/>
        </a:p>
      </dgm:t>
    </dgm:pt>
    <dgm:pt modelId="{3244E612-ADB4-44E2-832C-74363B062A64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Klas</a:t>
          </a:r>
          <a:endParaRPr lang="en-US"/>
        </a:p>
      </dgm:t>
    </dgm:pt>
    <dgm:pt modelId="{DD5379F1-8032-4A5A-9D07-CF695420C0E7}" type="parTrans" cxnId="{396BA59F-7AFC-4FAB-AAEC-4FD8074A2863}">
      <dgm:prSet/>
      <dgm:spPr/>
      <dgm:t>
        <a:bodyPr/>
        <a:lstStyle/>
        <a:p>
          <a:endParaRPr lang="en-US"/>
        </a:p>
      </dgm:t>
    </dgm:pt>
    <dgm:pt modelId="{3DBC4D2C-7FDE-4715-8405-030DD17D676F}" type="sibTrans" cxnId="{396BA59F-7AFC-4FAB-AAEC-4FD8074A2863}">
      <dgm:prSet/>
      <dgm:spPr/>
      <dgm:t>
        <a:bodyPr/>
        <a:lstStyle/>
        <a:p>
          <a:endParaRPr lang="en-US"/>
        </a:p>
      </dgm:t>
    </dgm:pt>
    <dgm:pt modelId="{FBFB122E-2040-4BDA-99E0-065D20BC30F3}" type="pres">
      <dgm:prSet presAssocID="{469CE890-4128-4D0D-8478-53B9C5E01AFE}" presName="vert0" presStyleCnt="0">
        <dgm:presLayoutVars>
          <dgm:dir/>
          <dgm:animOne val="branch"/>
          <dgm:animLvl val="lvl"/>
        </dgm:presLayoutVars>
      </dgm:prSet>
      <dgm:spPr/>
    </dgm:pt>
    <dgm:pt modelId="{0431543D-D19E-49C3-B195-C85AECFD1274}" type="pres">
      <dgm:prSet presAssocID="{35993CB5-141D-4717-A4E9-4A1CCC39B35D}" presName="thickLine" presStyleLbl="alignNode1" presStyleIdx="0" presStyleCnt="3"/>
      <dgm:spPr/>
    </dgm:pt>
    <dgm:pt modelId="{F1C097E7-97E3-467A-97FE-513C08AE1218}" type="pres">
      <dgm:prSet presAssocID="{35993CB5-141D-4717-A4E9-4A1CCC39B35D}" presName="horz1" presStyleCnt="0"/>
      <dgm:spPr/>
    </dgm:pt>
    <dgm:pt modelId="{57B74666-E4CE-4753-833B-38A1BC54B0E7}" type="pres">
      <dgm:prSet presAssocID="{35993CB5-141D-4717-A4E9-4A1CCC39B35D}" presName="tx1" presStyleLbl="revTx" presStyleIdx="0" presStyleCnt="3"/>
      <dgm:spPr/>
    </dgm:pt>
    <dgm:pt modelId="{A26F6BD4-5194-45BD-AA65-25BAF6594C31}" type="pres">
      <dgm:prSet presAssocID="{35993CB5-141D-4717-A4E9-4A1CCC39B35D}" presName="vert1" presStyleCnt="0"/>
      <dgm:spPr/>
    </dgm:pt>
    <dgm:pt modelId="{4A00B077-4EBB-4444-B238-D668FEBF9C83}" type="pres">
      <dgm:prSet presAssocID="{D90BAB58-0BCF-4241-B268-CDEAB50DCB9E}" presName="thickLine" presStyleLbl="alignNode1" presStyleIdx="1" presStyleCnt="3"/>
      <dgm:spPr/>
    </dgm:pt>
    <dgm:pt modelId="{F474A3E4-3FD0-4C4D-8565-85DABE7AA462}" type="pres">
      <dgm:prSet presAssocID="{D90BAB58-0BCF-4241-B268-CDEAB50DCB9E}" presName="horz1" presStyleCnt="0"/>
      <dgm:spPr/>
    </dgm:pt>
    <dgm:pt modelId="{490E317A-ABAC-4CD0-BFB6-B619BC59586C}" type="pres">
      <dgm:prSet presAssocID="{D90BAB58-0BCF-4241-B268-CDEAB50DCB9E}" presName="tx1" presStyleLbl="revTx" presStyleIdx="1" presStyleCnt="3"/>
      <dgm:spPr/>
    </dgm:pt>
    <dgm:pt modelId="{2276E84C-3EC8-4F86-94E0-1AD37CC7FF89}" type="pres">
      <dgm:prSet presAssocID="{D90BAB58-0BCF-4241-B268-CDEAB50DCB9E}" presName="vert1" presStyleCnt="0"/>
      <dgm:spPr/>
    </dgm:pt>
    <dgm:pt modelId="{F0F1F178-4159-4371-B9FC-62C2E591F69C}" type="pres">
      <dgm:prSet presAssocID="{3244E612-ADB4-44E2-832C-74363B062A64}" presName="thickLine" presStyleLbl="alignNode1" presStyleIdx="2" presStyleCnt="3"/>
      <dgm:spPr/>
    </dgm:pt>
    <dgm:pt modelId="{20FB17A4-1031-491C-BC33-30B74A6ACD0B}" type="pres">
      <dgm:prSet presAssocID="{3244E612-ADB4-44E2-832C-74363B062A64}" presName="horz1" presStyleCnt="0"/>
      <dgm:spPr/>
    </dgm:pt>
    <dgm:pt modelId="{0F34F747-C704-484F-9DF0-F78011C8A752}" type="pres">
      <dgm:prSet presAssocID="{3244E612-ADB4-44E2-832C-74363B062A64}" presName="tx1" presStyleLbl="revTx" presStyleIdx="2" presStyleCnt="3"/>
      <dgm:spPr/>
    </dgm:pt>
    <dgm:pt modelId="{B439548A-D546-413D-8F70-9F69BE0C1496}" type="pres">
      <dgm:prSet presAssocID="{3244E612-ADB4-44E2-832C-74363B062A64}" presName="vert1" presStyleCnt="0"/>
      <dgm:spPr/>
    </dgm:pt>
  </dgm:ptLst>
  <dgm:cxnLst>
    <dgm:cxn modelId="{A0CE6101-7007-44A9-B353-E793707DDA8A}" type="presOf" srcId="{3244E612-ADB4-44E2-832C-74363B062A64}" destId="{0F34F747-C704-484F-9DF0-F78011C8A752}" srcOrd="0" destOrd="0" presId="urn:microsoft.com/office/officeart/2008/layout/LinedList"/>
    <dgm:cxn modelId="{99208E48-9673-4BAA-82D3-8B3F654A60AD}" srcId="{469CE890-4128-4D0D-8478-53B9C5E01AFE}" destId="{D90BAB58-0BCF-4241-B268-CDEAB50DCB9E}" srcOrd="1" destOrd="0" parTransId="{0EB6CA60-2C76-4C58-AF6E-B123DF39338E}" sibTransId="{95348634-B8E8-4420-B75A-0A57EE3E17A0}"/>
    <dgm:cxn modelId="{396BA59F-7AFC-4FAB-AAEC-4FD8074A2863}" srcId="{469CE890-4128-4D0D-8478-53B9C5E01AFE}" destId="{3244E612-ADB4-44E2-832C-74363B062A64}" srcOrd="2" destOrd="0" parTransId="{DD5379F1-8032-4A5A-9D07-CF695420C0E7}" sibTransId="{3DBC4D2C-7FDE-4715-8405-030DD17D676F}"/>
    <dgm:cxn modelId="{DD9D3EA7-8A20-40CB-AF50-C7CDCE057F46}" type="presOf" srcId="{469CE890-4128-4D0D-8478-53B9C5E01AFE}" destId="{FBFB122E-2040-4BDA-99E0-065D20BC30F3}" srcOrd="0" destOrd="0" presId="urn:microsoft.com/office/officeart/2008/layout/LinedList"/>
    <dgm:cxn modelId="{5B4B81AF-2E8F-420D-916D-8C36683EDB0F}" type="presOf" srcId="{35993CB5-141D-4717-A4E9-4A1CCC39B35D}" destId="{57B74666-E4CE-4753-833B-38A1BC54B0E7}" srcOrd="0" destOrd="0" presId="urn:microsoft.com/office/officeart/2008/layout/LinedList"/>
    <dgm:cxn modelId="{8B632CB4-12AA-4B5C-B8FD-EF7837914AE2}" type="presOf" srcId="{D90BAB58-0BCF-4241-B268-CDEAB50DCB9E}" destId="{490E317A-ABAC-4CD0-BFB6-B619BC59586C}" srcOrd="0" destOrd="0" presId="urn:microsoft.com/office/officeart/2008/layout/LinedList"/>
    <dgm:cxn modelId="{45EF6DC9-7282-4170-948A-C413908C2FAC}" srcId="{469CE890-4128-4D0D-8478-53B9C5E01AFE}" destId="{35993CB5-141D-4717-A4E9-4A1CCC39B35D}" srcOrd="0" destOrd="0" parTransId="{F525DA8F-C990-4207-8FFF-65EFBB6A7F5B}" sibTransId="{F5108BED-E71B-4A30-8691-6DFD5CADB888}"/>
    <dgm:cxn modelId="{4DEDDA42-0C71-43C5-9291-A7B014DDD9D8}" type="presParOf" srcId="{FBFB122E-2040-4BDA-99E0-065D20BC30F3}" destId="{0431543D-D19E-49C3-B195-C85AECFD1274}" srcOrd="0" destOrd="0" presId="urn:microsoft.com/office/officeart/2008/layout/LinedList"/>
    <dgm:cxn modelId="{AD312784-D192-428E-AC47-74CD671B5909}" type="presParOf" srcId="{FBFB122E-2040-4BDA-99E0-065D20BC30F3}" destId="{F1C097E7-97E3-467A-97FE-513C08AE1218}" srcOrd="1" destOrd="0" presId="urn:microsoft.com/office/officeart/2008/layout/LinedList"/>
    <dgm:cxn modelId="{9434838E-D445-4B58-B87D-9676F7C83937}" type="presParOf" srcId="{F1C097E7-97E3-467A-97FE-513C08AE1218}" destId="{57B74666-E4CE-4753-833B-38A1BC54B0E7}" srcOrd="0" destOrd="0" presId="urn:microsoft.com/office/officeart/2008/layout/LinedList"/>
    <dgm:cxn modelId="{C53170F5-6E60-4635-93EE-EF3132AEDD8F}" type="presParOf" srcId="{F1C097E7-97E3-467A-97FE-513C08AE1218}" destId="{A26F6BD4-5194-45BD-AA65-25BAF6594C31}" srcOrd="1" destOrd="0" presId="urn:microsoft.com/office/officeart/2008/layout/LinedList"/>
    <dgm:cxn modelId="{0AF0A124-C33D-4D7D-963D-E0F221750338}" type="presParOf" srcId="{FBFB122E-2040-4BDA-99E0-065D20BC30F3}" destId="{4A00B077-4EBB-4444-B238-D668FEBF9C83}" srcOrd="2" destOrd="0" presId="urn:microsoft.com/office/officeart/2008/layout/LinedList"/>
    <dgm:cxn modelId="{504FED9F-9602-42CA-A3DE-F9B9AC8B27A9}" type="presParOf" srcId="{FBFB122E-2040-4BDA-99E0-065D20BC30F3}" destId="{F474A3E4-3FD0-4C4D-8565-85DABE7AA462}" srcOrd="3" destOrd="0" presId="urn:microsoft.com/office/officeart/2008/layout/LinedList"/>
    <dgm:cxn modelId="{5448548D-6935-4A0C-A259-C9BDB5FC960B}" type="presParOf" srcId="{F474A3E4-3FD0-4C4D-8565-85DABE7AA462}" destId="{490E317A-ABAC-4CD0-BFB6-B619BC59586C}" srcOrd="0" destOrd="0" presId="urn:microsoft.com/office/officeart/2008/layout/LinedList"/>
    <dgm:cxn modelId="{AB780B8B-D27F-4135-8567-53142A4AAB6F}" type="presParOf" srcId="{F474A3E4-3FD0-4C4D-8565-85DABE7AA462}" destId="{2276E84C-3EC8-4F86-94E0-1AD37CC7FF89}" srcOrd="1" destOrd="0" presId="urn:microsoft.com/office/officeart/2008/layout/LinedList"/>
    <dgm:cxn modelId="{7F14A36E-CCF5-4930-B2FB-312CCAF6E479}" type="presParOf" srcId="{FBFB122E-2040-4BDA-99E0-065D20BC30F3}" destId="{F0F1F178-4159-4371-B9FC-62C2E591F69C}" srcOrd="4" destOrd="0" presId="urn:microsoft.com/office/officeart/2008/layout/LinedList"/>
    <dgm:cxn modelId="{3FE61813-A79A-4F1F-9D4A-EC1C7AE05439}" type="presParOf" srcId="{FBFB122E-2040-4BDA-99E0-065D20BC30F3}" destId="{20FB17A4-1031-491C-BC33-30B74A6ACD0B}" srcOrd="5" destOrd="0" presId="urn:microsoft.com/office/officeart/2008/layout/LinedList"/>
    <dgm:cxn modelId="{85629F44-74D3-4918-993A-9E658E651251}" type="presParOf" srcId="{20FB17A4-1031-491C-BC33-30B74A6ACD0B}" destId="{0F34F747-C704-484F-9DF0-F78011C8A752}" srcOrd="0" destOrd="0" presId="urn:microsoft.com/office/officeart/2008/layout/LinedList"/>
    <dgm:cxn modelId="{4DB05C0D-6986-4D61-970B-40A739B67395}" type="presParOf" srcId="{20FB17A4-1031-491C-BC33-30B74A6ACD0B}" destId="{B439548A-D546-413D-8F70-9F69BE0C149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2E7C50-7C31-490E-A1A5-2F28DFB4CE23}">
      <dsp:nvSpPr>
        <dsp:cNvPr id="0" name=""/>
        <dsp:cNvSpPr/>
      </dsp:nvSpPr>
      <dsp:spPr>
        <a:xfrm>
          <a:off x="247559" y="1855"/>
          <a:ext cx="2594590" cy="1556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b="1" kern="1200" baseline="0" noProof="0" dirty="0"/>
            <a:t>Lees je eigen doelen van dit jaar nog eens door.</a:t>
          </a:r>
          <a:endParaRPr lang="nl-NL" sz="2600" kern="1200" noProof="0" dirty="0"/>
        </a:p>
      </dsp:txBody>
      <dsp:txXfrm>
        <a:off x="247559" y="1855"/>
        <a:ext cx="2594590" cy="1556754"/>
      </dsp:txXfrm>
    </dsp:sp>
    <dsp:sp modelId="{9B6026C2-9E16-40FC-B248-D2553E828523}">
      <dsp:nvSpPr>
        <dsp:cNvPr id="0" name=""/>
        <dsp:cNvSpPr/>
      </dsp:nvSpPr>
      <dsp:spPr>
        <a:xfrm>
          <a:off x="3101609" y="1855"/>
          <a:ext cx="2594590" cy="1556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b="1" kern="1200" baseline="0" noProof="0" dirty="0"/>
            <a:t>Bereid het evaluatiegesprek voor door de eerste zes dia’s te lezen</a:t>
          </a:r>
          <a:endParaRPr lang="nl-NL" sz="2600" kern="1200" noProof="0" dirty="0"/>
        </a:p>
      </dsp:txBody>
      <dsp:txXfrm>
        <a:off x="3101609" y="1855"/>
        <a:ext cx="2594590" cy="1556754"/>
      </dsp:txXfrm>
    </dsp:sp>
    <dsp:sp modelId="{AD97848D-FD62-4275-8336-EF446B7F2393}">
      <dsp:nvSpPr>
        <dsp:cNvPr id="0" name=""/>
        <dsp:cNvSpPr/>
      </dsp:nvSpPr>
      <dsp:spPr>
        <a:xfrm>
          <a:off x="247559" y="1818069"/>
          <a:ext cx="2594590" cy="1556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b="1" kern="1200" baseline="0" noProof="0" dirty="0"/>
            <a:t>Vul de opdrachten (vanaf dia 7) in deze </a:t>
          </a:r>
          <a:r>
            <a:rPr lang="nl-NL" sz="2600" b="1" kern="1200" baseline="0" noProof="0" dirty="0" err="1"/>
            <a:t>powerpoint</a:t>
          </a:r>
          <a:r>
            <a:rPr lang="nl-NL" sz="2600" b="1" kern="1200" baseline="0" noProof="0" dirty="0"/>
            <a:t> in</a:t>
          </a:r>
          <a:endParaRPr lang="nl-NL" sz="2600" kern="1200" noProof="0" dirty="0"/>
        </a:p>
      </dsp:txBody>
      <dsp:txXfrm>
        <a:off x="247559" y="1818069"/>
        <a:ext cx="2594590" cy="1556754"/>
      </dsp:txXfrm>
    </dsp:sp>
    <dsp:sp modelId="{FE136F01-D761-46E1-BCD8-310345A60291}">
      <dsp:nvSpPr>
        <dsp:cNvPr id="0" name=""/>
        <dsp:cNvSpPr/>
      </dsp:nvSpPr>
      <dsp:spPr>
        <a:xfrm>
          <a:off x="3101609" y="1818069"/>
          <a:ext cx="2594590" cy="1556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b="1" kern="1200" noProof="0" dirty="0"/>
            <a:t>Voer het gesprek met je ouders en coach.</a:t>
          </a:r>
        </a:p>
      </dsp:txBody>
      <dsp:txXfrm>
        <a:off x="3101609" y="1818069"/>
        <a:ext cx="2594590" cy="1556754"/>
      </dsp:txXfrm>
    </dsp:sp>
    <dsp:sp modelId="{444D141F-E21A-416C-B561-B7C140CB814D}">
      <dsp:nvSpPr>
        <dsp:cNvPr id="0" name=""/>
        <dsp:cNvSpPr/>
      </dsp:nvSpPr>
      <dsp:spPr>
        <a:xfrm>
          <a:off x="280731" y="3634282"/>
          <a:ext cx="5382296" cy="1556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b="1" kern="1200" baseline="0" noProof="0" dirty="0"/>
            <a:t>Kies tijdens aan het eind van het evaluatiegesprek jouw nieuwe doelen. (max. 5!)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b="1" kern="1200" baseline="0" noProof="0" dirty="0"/>
            <a:t>Als dat niet lukt kies je je doelen aan het begin van het schooljaar</a:t>
          </a:r>
          <a:endParaRPr lang="nl-NL" sz="2600" kern="1200" noProof="0" dirty="0"/>
        </a:p>
      </dsp:txBody>
      <dsp:txXfrm>
        <a:off x="280731" y="3634282"/>
        <a:ext cx="5382296" cy="15567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1543D-D19E-49C3-B195-C85AECFD1274}">
      <dsp:nvSpPr>
        <dsp:cNvPr id="0" name=""/>
        <dsp:cNvSpPr/>
      </dsp:nvSpPr>
      <dsp:spPr>
        <a:xfrm>
          <a:off x="0" y="2212"/>
          <a:ext cx="97972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B74666-E4CE-4753-833B-38A1BC54B0E7}">
      <dsp:nvSpPr>
        <dsp:cNvPr id="0" name=""/>
        <dsp:cNvSpPr/>
      </dsp:nvSpPr>
      <dsp:spPr>
        <a:xfrm>
          <a:off x="0" y="2212"/>
          <a:ext cx="9797249" cy="1508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500" kern="1200"/>
            <a:t>Foto's van en over</a:t>
          </a:r>
          <a:endParaRPr lang="en-US" sz="6500" kern="1200"/>
        </a:p>
      </dsp:txBody>
      <dsp:txXfrm>
        <a:off x="0" y="2212"/>
        <a:ext cx="9797249" cy="1508787"/>
      </dsp:txXfrm>
    </dsp:sp>
    <dsp:sp modelId="{4A00B077-4EBB-4444-B238-D668FEBF9C83}">
      <dsp:nvSpPr>
        <dsp:cNvPr id="0" name=""/>
        <dsp:cNvSpPr/>
      </dsp:nvSpPr>
      <dsp:spPr>
        <a:xfrm>
          <a:off x="0" y="1510999"/>
          <a:ext cx="97972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0E317A-ABAC-4CD0-BFB6-B619BC59586C}">
      <dsp:nvSpPr>
        <dsp:cNvPr id="0" name=""/>
        <dsp:cNvSpPr/>
      </dsp:nvSpPr>
      <dsp:spPr>
        <a:xfrm>
          <a:off x="0" y="1510999"/>
          <a:ext cx="9797249" cy="1508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500" kern="1200"/>
            <a:t>jezelf (hobby’s)</a:t>
          </a:r>
          <a:endParaRPr lang="en-US" sz="6500" kern="1200"/>
        </a:p>
      </dsp:txBody>
      <dsp:txXfrm>
        <a:off x="0" y="1510999"/>
        <a:ext cx="9797249" cy="1508787"/>
      </dsp:txXfrm>
    </dsp:sp>
    <dsp:sp modelId="{F0F1F178-4159-4371-B9FC-62C2E591F69C}">
      <dsp:nvSpPr>
        <dsp:cNvPr id="0" name=""/>
        <dsp:cNvSpPr/>
      </dsp:nvSpPr>
      <dsp:spPr>
        <a:xfrm>
          <a:off x="0" y="3019787"/>
          <a:ext cx="97972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34F747-C704-484F-9DF0-F78011C8A752}">
      <dsp:nvSpPr>
        <dsp:cNvPr id="0" name=""/>
        <dsp:cNvSpPr/>
      </dsp:nvSpPr>
      <dsp:spPr>
        <a:xfrm>
          <a:off x="0" y="3019787"/>
          <a:ext cx="9797249" cy="1508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500" kern="1200"/>
            <a:t>Klas</a:t>
          </a:r>
          <a:endParaRPr lang="en-US" sz="6500" kern="1200"/>
        </a:p>
      </dsp:txBody>
      <dsp:txXfrm>
        <a:off x="0" y="3019787"/>
        <a:ext cx="9797249" cy="1508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49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60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23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3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5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34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1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77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06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35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67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8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9.svg"/><Relationship Id="rId5" Type="http://schemas.openxmlformats.org/officeDocument/2006/relationships/diagramColors" Target="../diagrams/colors2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9FA55D-DBF3-44BD-8BAA-FC35FD1CE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3F7787-4EDD-2799-B3EA-DCA54ECDB2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213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1D34478-6122-494B-BC0B-DB0603948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70915">
            <a:off x="6731648" y="357256"/>
            <a:ext cx="4927301" cy="3146160"/>
          </a:xfrm>
          <a:custGeom>
            <a:avLst/>
            <a:gdLst>
              <a:gd name="connsiteX0" fmla="*/ 931249 w 1207078"/>
              <a:gd name="connsiteY0" fmla="*/ 1013346 h 1013355"/>
              <a:gd name="connsiteX1" fmla="*/ 814282 w 1207078"/>
              <a:gd name="connsiteY1" fmla="*/ 829037 h 1013355"/>
              <a:gd name="connsiteX2" fmla="*/ 241924 w 1207078"/>
              <a:gd name="connsiteY2" fmla="*/ 819512 h 1013355"/>
              <a:gd name="connsiteX3" fmla="*/ 79999 w 1207078"/>
              <a:gd name="connsiteY3" fmla="*/ 258680 h 1013355"/>
              <a:gd name="connsiteX4" fmla="*/ 834855 w 1207078"/>
              <a:gd name="connsiteY4" fmla="*/ 11030 h 1013355"/>
              <a:gd name="connsiteX5" fmla="*/ 1206997 w 1207078"/>
              <a:gd name="connsiteY5" fmla="*/ 356597 h 1013355"/>
              <a:gd name="connsiteX6" fmla="*/ 997447 w 1207078"/>
              <a:gd name="connsiteY6" fmla="*/ 742074 h 1013355"/>
              <a:gd name="connsiteX7" fmla="*/ 931249 w 1207078"/>
              <a:gd name="connsiteY7" fmla="*/ 1013346 h 1013355"/>
              <a:gd name="connsiteX0" fmla="*/ 925805 w 1207077"/>
              <a:gd name="connsiteY0" fmla="*/ 966643 h 966643"/>
              <a:gd name="connsiteX1" fmla="*/ 814320 w 1207077"/>
              <a:gd name="connsiteY1" fmla="*/ 829046 h 966643"/>
              <a:gd name="connsiteX2" fmla="*/ 241962 w 1207077"/>
              <a:gd name="connsiteY2" fmla="*/ 819521 h 966643"/>
              <a:gd name="connsiteX3" fmla="*/ 80037 w 1207077"/>
              <a:gd name="connsiteY3" fmla="*/ 258689 h 966643"/>
              <a:gd name="connsiteX4" fmla="*/ 834893 w 1207077"/>
              <a:gd name="connsiteY4" fmla="*/ 11039 h 966643"/>
              <a:gd name="connsiteX5" fmla="*/ 1207035 w 1207077"/>
              <a:gd name="connsiteY5" fmla="*/ 356606 h 966643"/>
              <a:gd name="connsiteX6" fmla="*/ 997485 w 1207077"/>
              <a:gd name="connsiteY6" fmla="*/ 742083 h 966643"/>
              <a:gd name="connsiteX7" fmla="*/ 925805 w 1207077"/>
              <a:gd name="connsiteY7" fmla="*/ 966643 h 966643"/>
              <a:gd name="connsiteX0" fmla="*/ 880512 w 1161784"/>
              <a:gd name="connsiteY0" fmla="*/ 966643 h 966643"/>
              <a:gd name="connsiteX1" fmla="*/ 806031 w 1161784"/>
              <a:gd name="connsiteY1" fmla="*/ 816343 h 966643"/>
              <a:gd name="connsiteX2" fmla="*/ 196669 w 1161784"/>
              <a:gd name="connsiteY2" fmla="*/ 819521 h 966643"/>
              <a:gd name="connsiteX3" fmla="*/ 34744 w 1161784"/>
              <a:gd name="connsiteY3" fmla="*/ 258689 h 966643"/>
              <a:gd name="connsiteX4" fmla="*/ 789600 w 1161784"/>
              <a:gd name="connsiteY4" fmla="*/ 11039 h 966643"/>
              <a:gd name="connsiteX5" fmla="*/ 1161742 w 1161784"/>
              <a:gd name="connsiteY5" fmla="*/ 356606 h 966643"/>
              <a:gd name="connsiteX6" fmla="*/ 952192 w 1161784"/>
              <a:gd name="connsiteY6" fmla="*/ 742083 h 966643"/>
              <a:gd name="connsiteX7" fmla="*/ 880512 w 1161784"/>
              <a:gd name="connsiteY7" fmla="*/ 966643 h 966643"/>
              <a:gd name="connsiteX0" fmla="*/ 886398 w 1167670"/>
              <a:gd name="connsiteY0" fmla="*/ 967976 h 967976"/>
              <a:gd name="connsiteX1" fmla="*/ 811917 w 1167670"/>
              <a:gd name="connsiteY1" fmla="*/ 817676 h 967976"/>
              <a:gd name="connsiteX2" fmla="*/ 176796 w 1167670"/>
              <a:gd name="connsiteY2" fmla="*/ 841907 h 967976"/>
              <a:gd name="connsiteX3" fmla="*/ 40630 w 1167670"/>
              <a:gd name="connsiteY3" fmla="*/ 260022 h 967976"/>
              <a:gd name="connsiteX4" fmla="*/ 795486 w 1167670"/>
              <a:gd name="connsiteY4" fmla="*/ 12372 h 967976"/>
              <a:gd name="connsiteX5" fmla="*/ 1167628 w 1167670"/>
              <a:gd name="connsiteY5" fmla="*/ 357939 h 967976"/>
              <a:gd name="connsiteX6" fmla="*/ 958078 w 1167670"/>
              <a:gd name="connsiteY6" fmla="*/ 743416 h 967976"/>
              <a:gd name="connsiteX7" fmla="*/ 886398 w 1167670"/>
              <a:gd name="connsiteY7" fmla="*/ 967976 h 967976"/>
              <a:gd name="connsiteX0" fmla="*/ 896528 w 1177800"/>
              <a:gd name="connsiteY0" fmla="*/ 968050 h 968050"/>
              <a:gd name="connsiteX1" fmla="*/ 822047 w 1177800"/>
              <a:gd name="connsiteY1" fmla="*/ 817750 h 968050"/>
              <a:gd name="connsiteX2" fmla="*/ 151996 w 1177800"/>
              <a:gd name="connsiteY2" fmla="*/ 850484 h 968050"/>
              <a:gd name="connsiteX3" fmla="*/ 50760 w 1177800"/>
              <a:gd name="connsiteY3" fmla="*/ 260096 h 968050"/>
              <a:gd name="connsiteX4" fmla="*/ 805616 w 1177800"/>
              <a:gd name="connsiteY4" fmla="*/ 12446 h 968050"/>
              <a:gd name="connsiteX5" fmla="*/ 1177758 w 1177800"/>
              <a:gd name="connsiteY5" fmla="*/ 358013 h 968050"/>
              <a:gd name="connsiteX6" fmla="*/ 968208 w 1177800"/>
              <a:gd name="connsiteY6" fmla="*/ 743490 h 968050"/>
              <a:gd name="connsiteX7" fmla="*/ 896528 w 1177800"/>
              <a:gd name="connsiteY7" fmla="*/ 968050 h 968050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8208 w 1177800"/>
              <a:gd name="connsiteY6" fmla="*/ 743490 h 954284"/>
              <a:gd name="connsiteX7" fmla="*/ 892346 w 1177800"/>
              <a:gd name="connsiteY7" fmla="*/ 954284 h 954284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9087 w 1177800"/>
              <a:gd name="connsiteY6" fmla="*/ 772843 h 954284"/>
              <a:gd name="connsiteX7" fmla="*/ 892346 w 1177800"/>
              <a:gd name="connsiteY7" fmla="*/ 954284 h 954284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9087 w 1177800"/>
              <a:gd name="connsiteY6" fmla="*/ 772843 h 954284"/>
              <a:gd name="connsiteX7" fmla="*/ 892346 w 1177800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9251 w 1177964"/>
              <a:gd name="connsiteY6" fmla="*/ 772843 h 954284"/>
              <a:gd name="connsiteX7" fmla="*/ 892510 w 1177964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9251 w 1177964"/>
              <a:gd name="connsiteY6" fmla="*/ 772843 h 954284"/>
              <a:gd name="connsiteX7" fmla="*/ 892510 w 1177964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7539 w 1177964"/>
              <a:gd name="connsiteY6" fmla="*/ 778355 h 954284"/>
              <a:gd name="connsiteX7" fmla="*/ 892510 w 1177964"/>
              <a:gd name="connsiteY7" fmla="*/ 954284 h 954284"/>
              <a:gd name="connsiteX0" fmla="*/ 892912 w 1178366"/>
              <a:gd name="connsiteY0" fmla="*/ 954284 h 954284"/>
              <a:gd name="connsiteX1" fmla="*/ 838317 w 1178366"/>
              <a:gd name="connsiteY1" fmla="*/ 829975 h 954284"/>
              <a:gd name="connsiteX2" fmla="*/ 152562 w 1178366"/>
              <a:gd name="connsiteY2" fmla="*/ 850484 h 954284"/>
              <a:gd name="connsiteX3" fmla="*/ 51326 w 1178366"/>
              <a:gd name="connsiteY3" fmla="*/ 260096 h 954284"/>
              <a:gd name="connsiteX4" fmla="*/ 806182 w 1178366"/>
              <a:gd name="connsiteY4" fmla="*/ 12446 h 954284"/>
              <a:gd name="connsiteX5" fmla="*/ 1178324 w 1178366"/>
              <a:gd name="connsiteY5" fmla="*/ 358013 h 954284"/>
              <a:gd name="connsiteX6" fmla="*/ 967941 w 1178366"/>
              <a:gd name="connsiteY6" fmla="*/ 778355 h 954284"/>
              <a:gd name="connsiteX7" fmla="*/ 892912 w 1178366"/>
              <a:gd name="connsiteY7" fmla="*/ 954284 h 954284"/>
              <a:gd name="connsiteX0" fmla="*/ 894402 w 1179860"/>
              <a:gd name="connsiteY0" fmla="*/ 958956 h 958956"/>
              <a:gd name="connsiteX1" fmla="*/ 839807 w 1179860"/>
              <a:gd name="connsiteY1" fmla="*/ 834647 h 958956"/>
              <a:gd name="connsiteX2" fmla="*/ 154052 w 1179860"/>
              <a:gd name="connsiteY2" fmla="*/ 855156 h 958956"/>
              <a:gd name="connsiteX3" fmla="*/ 52816 w 1179860"/>
              <a:gd name="connsiteY3" fmla="*/ 264768 h 958956"/>
              <a:gd name="connsiteX4" fmla="*/ 827792 w 1179860"/>
              <a:gd name="connsiteY4" fmla="*/ 12221 h 958956"/>
              <a:gd name="connsiteX5" fmla="*/ 1179814 w 1179860"/>
              <a:gd name="connsiteY5" fmla="*/ 362685 h 958956"/>
              <a:gd name="connsiteX6" fmla="*/ 969431 w 1179860"/>
              <a:gd name="connsiteY6" fmla="*/ 783027 h 958956"/>
              <a:gd name="connsiteX7" fmla="*/ 894402 w 1179860"/>
              <a:gd name="connsiteY7" fmla="*/ 958956 h 958956"/>
              <a:gd name="connsiteX0" fmla="*/ 896504 w 1181970"/>
              <a:gd name="connsiteY0" fmla="*/ 961175 h 961175"/>
              <a:gd name="connsiteX1" fmla="*/ 841909 w 1181970"/>
              <a:gd name="connsiteY1" fmla="*/ 836866 h 961175"/>
              <a:gd name="connsiteX2" fmla="*/ 156154 w 1181970"/>
              <a:gd name="connsiteY2" fmla="*/ 857375 h 961175"/>
              <a:gd name="connsiteX3" fmla="*/ 54918 w 1181970"/>
              <a:gd name="connsiteY3" fmla="*/ 266987 h 961175"/>
              <a:gd name="connsiteX4" fmla="*/ 858275 w 1181970"/>
              <a:gd name="connsiteY4" fmla="*/ 12117 h 961175"/>
              <a:gd name="connsiteX5" fmla="*/ 1181916 w 1181970"/>
              <a:gd name="connsiteY5" fmla="*/ 364904 h 961175"/>
              <a:gd name="connsiteX6" fmla="*/ 971533 w 1181970"/>
              <a:gd name="connsiteY6" fmla="*/ 785246 h 961175"/>
              <a:gd name="connsiteX7" fmla="*/ 896504 w 1181970"/>
              <a:gd name="connsiteY7" fmla="*/ 961175 h 961175"/>
              <a:gd name="connsiteX0" fmla="*/ 897768 w 1183239"/>
              <a:gd name="connsiteY0" fmla="*/ 938948 h 938948"/>
              <a:gd name="connsiteX1" fmla="*/ 843173 w 1183239"/>
              <a:gd name="connsiteY1" fmla="*/ 814639 h 938948"/>
              <a:gd name="connsiteX2" fmla="*/ 157418 w 1183239"/>
              <a:gd name="connsiteY2" fmla="*/ 835148 h 938948"/>
              <a:gd name="connsiteX3" fmla="*/ 56182 w 1183239"/>
              <a:gd name="connsiteY3" fmla="*/ 244760 h 938948"/>
              <a:gd name="connsiteX4" fmla="*/ 876607 w 1183239"/>
              <a:gd name="connsiteY4" fmla="*/ 13246 h 938948"/>
              <a:gd name="connsiteX5" fmla="*/ 1183180 w 1183239"/>
              <a:gd name="connsiteY5" fmla="*/ 342677 h 938948"/>
              <a:gd name="connsiteX6" fmla="*/ 972797 w 1183239"/>
              <a:gd name="connsiteY6" fmla="*/ 763019 h 938948"/>
              <a:gd name="connsiteX7" fmla="*/ 897768 w 1183239"/>
              <a:gd name="connsiteY7" fmla="*/ 938948 h 938948"/>
              <a:gd name="connsiteX0" fmla="*/ 899237 w 1184717"/>
              <a:gd name="connsiteY0" fmla="*/ 958806 h 958806"/>
              <a:gd name="connsiteX1" fmla="*/ 844642 w 1184717"/>
              <a:gd name="connsiteY1" fmla="*/ 834497 h 958806"/>
              <a:gd name="connsiteX2" fmla="*/ 158887 w 1184717"/>
              <a:gd name="connsiteY2" fmla="*/ 855006 h 958806"/>
              <a:gd name="connsiteX3" fmla="*/ 57651 w 1184717"/>
              <a:gd name="connsiteY3" fmla="*/ 264618 h 958806"/>
              <a:gd name="connsiteX4" fmla="*/ 897913 w 1184717"/>
              <a:gd name="connsiteY4" fmla="*/ 12228 h 958806"/>
              <a:gd name="connsiteX5" fmla="*/ 1184649 w 1184717"/>
              <a:gd name="connsiteY5" fmla="*/ 362535 h 958806"/>
              <a:gd name="connsiteX6" fmla="*/ 974266 w 1184717"/>
              <a:gd name="connsiteY6" fmla="*/ 782877 h 958806"/>
              <a:gd name="connsiteX7" fmla="*/ 899237 w 1184717"/>
              <a:gd name="connsiteY7" fmla="*/ 958806 h 95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4717" h="958806">
                <a:moveTo>
                  <a:pt x="899237" y="958806"/>
                </a:moveTo>
                <a:cubicBezTo>
                  <a:pt x="894405" y="944889"/>
                  <a:pt x="911997" y="873046"/>
                  <a:pt x="844642" y="834497"/>
                </a:cubicBezTo>
                <a:cubicBezTo>
                  <a:pt x="772061" y="864692"/>
                  <a:pt x="290052" y="949986"/>
                  <a:pt x="158887" y="855006"/>
                </a:cubicBezTo>
                <a:cubicBezTo>
                  <a:pt x="27722" y="760026"/>
                  <a:pt x="-65520" y="405081"/>
                  <a:pt x="57651" y="264618"/>
                </a:cubicBezTo>
                <a:cubicBezTo>
                  <a:pt x="180822" y="124155"/>
                  <a:pt x="458430" y="-47589"/>
                  <a:pt x="897913" y="12228"/>
                </a:cubicBezTo>
                <a:cubicBezTo>
                  <a:pt x="1046789" y="37089"/>
                  <a:pt x="1188269" y="121743"/>
                  <a:pt x="1184649" y="362535"/>
                </a:cubicBezTo>
                <a:cubicBezTo>
                  <a:pt x="1181030" y="603327"/>
                  <a:pt x="1069516" y="742967"/>
                  <a:pt x="974266" y="782877"/>
                </a:cubicBezTo>
                <a:cubicBezTo>
                  <a:pt x="970075" y="839741"/>
                  <a:pt x="899237" y="958806"/>
                  <a:pt x="899237" y="958806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499C18-87D8-5C0D-AAA0-E9B91253B7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8766" y="732550"/>
            <a:ext cx="4186940" cy="1643447"/>
          </a:xfrm>
        </p:spPr>
        <p:txBody>
          <a:bodyPr anchor="b">
            <a:normAutofit/>
          </a:bodyPr>
          <a:lstStyle/>
          <a:p>
            <a:r>
              <a:rPr lang="nl-NL" dirty="0"/>
              <a:t>evaluatiegesprek (juni)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F36E5B0-128F-E73A-01FF-F9F12B167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13957" y="2443363"/>
            <a:ext cx="3632777" cy="58993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nl-NL" dirty="0"/>
              <a:t>Jij bent de regisseur van je leven en leren.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87AACE3-D796-459A-88F7-2091CC177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70915">
            <a:off x="6793370" y="351450"/>
            <a:ext cx="4927301" cy="3146160"/>
          </a:xfrm>
          <a:custGeom>
            <a:avLst/>
            <a:gdLst>
              <a:gd name="connsiteX0" fmla="*/ 931249 w 1207078"/>
              <a:gd name="connsiteY0" fmla="*/ 1013346 h 1013355"/>
              <a:gd name="connsiteX1" fmla="*/ 814282 w 1207078"/>
              <a:gd name="connsiteY1" fmla="*/ 829037 h 1013355"/>
              <a:gd name="connsiteX2" fmla="*/ 241924 w 1207078"/>
              <a:gd name="connsiteY2" fmla="*/ 819512 h 1013355"/>
              <a:gd name="connsiteX3" fmla="*/ 79999 w 1207078"/>
              <a:gd name="connsiteY3" fmla="*/ 258680 h 1013355"/>
              <a:gd name="connsiteX4" fmla="*/ 834855 w 1207078"/>
              <a:gd name="connsiteY4" fmla="*/ 11030 h 1013355"/>
              <a:gd name="connsiteX5" fmla="*/ 1206997 w 1207078"/>
              <a:gd name="connsiteY5" fmla="*/ 356597 h 1013355"/>
              <a:gd name="connsiteX6" fmla="*/ 997447 w 1207078"/>
              <a:gd name="connsiteY6" fmla="*/ 742074 h 1013355"/>
              <a:gd name="connsiteX7" fmla="*/ 931249 w 1207078"/>
              <a:gd name="connsiteY7" fmla="*/ 1013346 h 1013355"/>
              <a:gd name="connsiteX0" fmla="*/ 925805 w 1207077"/>
              <a:gd name="connsiteY0" fmla="*/ 966643 h 966643"/>
              <a:gd name="connsiteX1" fmla="*/ 814320 w 1207077"/>
              <a:gd name="connsiteY1" fmla="*/ 829046 h 966643"/>
              <a:gd name="connsiteX2" fmla="*/ 241962 w 1207077"/>
              <a:gd name="connsiteY2" fmla="*/ 819521 h 966643"/>
              <a:gd name="connsiteX3" fmla="*/ 80037 w 1207077"/>
              <a:gd name="connsiteY3" fmla="*/ 258689 h 966643"/>
              <a:gd name="connsiteX4" fmla="*/ 834893 w 1207077"/>
              <a:gd name="connsiteY4" fmla="*/ 11039 h 966643"/>
              <a:gd name="connsiteX5" fmla="*/ 1207035 w 1207077"/>
              <a:gd name="connsiteY5" fmla="*/ 356606 h 966643"/>
              <a:gd name="connsiteX6" fmla="*/ 997485 w 1207077"/>
              <a:gd name="connsiteY6" fmla="*/ 742083 h 966643"/>
              <a:gd name="connsiteX7" fmla="*/ 925805 w 1207077"/>
              <a:gd name="connsiteY7" fmla="*/ 966643 h 966643"/>
              <a:gd name="connsiteX0" fmla="*/ 880512 w 1161784"/>
              <a:gd name="connsiteY0" fmla="*/ 966643 h 966643"/>
              <a:gd name="connsiteX1" fmla="*/ 806031 w 1161784"/>
              <a:gd name="connsiteY1" fmla="*/ 816343 h 966643"/>
              <a:gd name="connsiteX2" fmla="*/ 196669 w 1161784"/>
              <a:gd name="connsiteY2" fmla="*/ 819521 h 966643"/>
              <a:gd name="connsiteX3" fmla="*/ 34744 w 1161784"/>
              <a:gd name="connsiteY3" fmla="*/ 258689 h 966643"/>
              <a:gd name="connsiteX4" fmla="*/ 789600 w 1161784"/>
              <a:gd name="connsiteY4" fmla="*/ 11039 h 966643"/>
              <a:gd name="connsiteX5" fmla="*/ 1161742 w 1161784"/>
              <a:gd name="connsiteY5" fmla="*/ 356606 h 966643"/>
              <a:gd name="connsiteX6" fmla="*/ 952192 w 1161784"/>
              <a:gd name="connsiteY6" fmla="*/ 742083 h 966643"/>
              <a:gd name="connsiteX7" fmla="*/ 880512 w 1161784"/>
              <a:gd name="connsiteY7" fmla="*/ 966643 h 966643"/>
              <a:gd name="connsiteX0" fmla="*/ 886398 w 1167670"/>
              <a:gd name="connsiteY0" fmla="*/ 967976 h 967976"/>
              <a:gd name="connsiteX1" fmla="*/ 811917 w 1167670"/>
              <a:gd name="connsiteY1" fmla="*/ 817676 h 967976"/>
              <a:gd name="connsiteX2" fmla="*/ 176796 w 1167670"/>
              <a:gd name="connsiteY2" fmla="*/ 841907 h 967976"/>
              <a:gd name="connsiteX3" fmla="*/ 40630 w 1167670"/>
              <a:gd name="connsiteY3" fmla="*/ 260022 h 967976"/>
              <a:gd name="connsiteX4" fmla="*/ 795486 w 1167670"/>
              <a:gd name="connsiteY4" fmla="*/ 12372 h 967976"/>
              <a:gd name="connsiteX5" fmla="*/ 1167628 w 1167670"/>
              <a:gd name="connsiteY5" fmla="*/ 357939 h 967976"/>
              <a:gd name="connsiteX6" fmla="*/ 958078 w 1167670"/>
              <a:gd name="connsiteY6" fmla="*/ 743416 h 967976"/>
              <a:gd name="connsiteX7" fmla="*/ 886398 w 1167670"/>
              <a:gd name="connsiteY7" fmla="*/ 967976 h 967976"/>
              <a:gd name="connsiteX0" fmla="*/ 896528 w 1177800"/>
              <a:gd name="connsiteY0" fmla="*/ 968050 h 968050"/>
              <a:gd name="connsiteX1" fmla="*/ 822047 w 1177800"/>
              <a:gd name="connsiteY1" fmla="*/ 817750 h 968050"/>
              <a:gd name="connsiteX2" fmla="*/ 151996 w 1177800"/>
              <a:gd name="connsiteY2" fmla="*/ 850484 h 968050"/>
              <a:gd name="connsiteX3" fmla="*/ 50760 w 1177800"/>
              <a:gd name="connsiteY3" fmla="*/ 260096 h 968050"/>
              <a:gd name="connsiteX4" fmla="*/ 805616 w 1177800"/>
              <a:gd name="connsiteY4" fmla="*/ 12446 h 968050"/>
              <a:gd name="connsiteX5" fmla="*/ 1177758 w 1177800"/>
              <a:gd name="connsiteY5" fmla="*/ 358013 h 968050"/>
              <a:gd name="connsiteX6" fmla="*/ 968208 w 1177800"/>
              <a:gd name="connsiteY6" fmla="*/ 743490 h 968050"/>
              <a:gd name="connsiteX7" fmla="*/ 896528 w 1177800"/>
              <a:gd name="connsiteY7" fmla="*/ 968050 h 968050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8208 w 1177800"/>
              <a:gd name="connsiteY6" fmla="*/ 743490 h 954284"/>
              <a:gd name="connsiteX7" fmla="*/ 892346 w 1177800"/>
              <a:gd name="connsiteY7" fmla="*/ 954284 h 954284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9087 w 1177800"/>
              <a:gd name="connsiteY6" fmla="*/ 772843 h 954284"/>
              <a:gd name="connsiteX7" fmla="*/ 892346 w 1177800"/>
              <a:gd name="connsiteY7" fmla="*/ 954284 h 954284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9087 w 1177800"/>
              <a:gd name="connsiteY6" fmla="*/ 772843 h 954284"/>
              <a:gd name="connsiteX7" fmla="*/ 892346 w 1177800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9251 w 1177964"/>
              <a:gd name="connsiteY6" fmla="*/ 772843 h 954284"/>
              <a:gd name="connsiteX7" fmla="*/ 892510 w 1177964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9251 w 1177964"/>
              <a:gd name="connsiteY6" fmla="*/ 772843 h 954284"/>
              <a:gd name="connsiteX7" fmla="*/ 892510 w 1177964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7539 w 1177964"/>
              <a:gd name="connsiteY6" fmla="*/ 778355 h 954284"/>
              <a:gd name="connsiteX7" fmla="*/ 892510 w 1177964"/>
              <a:gd name="connsiteY7" fmla="*/ 954284 h 954284"/>
              <a:gd name="connsiteX0" fmla="*/ 892912 w 1178366"/>
              <a:gd name="connsiteY0" fmla="*/ 954284 h 954284"/>
              <a:gd name="connsiteX1" fmla="*/ 838317 w 1178366"/>
              <a:gd name="connsiteY1" fmla="*/ 829975 h 954284"/>
              <a:gd name="connsiteX2" fmla="*/ 152562 w 1178366"/>
              <a:gd name="connsiteY2" fmla="*/ 850484 h 954284"/>
              <a:gd name="connsiteX3" fmla="*/ 51326 w 1178366"/>
              <a:gd name="connsiteY3" fmla="*/ 260096 h 954284"/>
              <a:gd name="connsiteX4" fmla="*/ 806182 w 1178366"/>
              <a:gd name="connsiteY4" fmla="*/ 12446 h 954284"/>
              <a:gd name="connsiteX5" fmla="*/ 1178324 w 1178366"/>
              <a:gd name="connsiteY5" fmla="*/ 358013 h 954284"/>
              <a:gd name="connsiteX6" fmla="*/ 967941 w 1178366"/>
              <a:gd name="connsiteY6" fmla="*/ 778355 h 954284"/>
              <a:gd name="connsiteX7" fmla="*/ 892912 w 1178366"/>
              <a:gd name="connsiteY7" fmla="*/ 954284 h 954284"/>
              <a:gd name="connsiteX0" fmla="*/ 894402 w 1179860"/>
              <a:gd name="connsiteY0" fmla="*/ 958956 h 958956"/>
              <a:gd name="connsiteX1" fmla="*/ 839807 w 1179860"/>
              <a:gd name="connsiteY1" fmla="*/ 834647 h 958956"/>
              <a:gd name="connsiteX2" fmla="*/ 154052 w 1179860"/>
              <a:gd name="connsiteY2" fmla="*/ 855156 h 958956"/>
              <a:gd name="connsiteX3" fmla="*/ 52816 w 1179860"/>
              <a:gd name="connsiteY3" fmla="*/ 264768 h 958956"/>
              <a:gd name="connsiteX4" fmla="*/ 827792 w 1179860"/>
              <a:gd name="connsiteY4" fmla="*/ 12221 h 958956"/>
              <a:gd name="connsiteX5" fmla="*/ 1179814 w 1179860"/>
              <a:gd name="connsiteY5" fmla="*/ 362685 h 958956"/>
              <a:gd name="connsiteX6" fmla="*/ 969431 w 1179860"/>
              <a:gd name="connsiteY6" fmla="*/ 783027 h 958956"/>
              <a:gd name="connsiteX7" fmla="*/ 894402 w 1179860"/>
              <a:gd name="connsiteY7" fmla="*/ 958956 h 958956"/>
              <a:gd name="connsiteX0" fmla="*/ 896504 w 1181970"/>
              <a:gd name="connsiteY0" fmla="*/ 961175 h 961175"/>
              <a:gd name="connsiteX1" fmla="*/ 841909 w 1181970"/>
              <a:gd name="connsiteY1" fmla="*/ 836866 h 961175"/>
              <a:gd name="connsiteX2" fmla="*/ 156154 w 1181970"/>
              <a:gd name="connsiteY2" fmla="*/ 857375 h 961175"/>
              <a:gd name="connsiteX3" fmla="*/ 54918 w 1181970"/>
              <a:gd name="connsiteY3" fmla="*/ 266987 h 961175"/>
              <a:gd name="connsiteX4" fmla="*/ 858275 w 1181970"/>
              <a:gd name="connsiteY4" fmla="*/ 12117 h 961175"/>
              <a:gd name="connsiteX5" fmla="*/ 1181916 w 1181970"/>
              <a:gd name="connsiteY5" fmla="*/ 364904 h 961175"/>
              <a:gd name="connsiteX6" fmla="*/ 971533 w 1181970"/>
              <a:gd name="connsiteY6" fmla="*/ 785246 h 961175"/>
              <a:gd name="connsiteX7" fmla="*/ 896504 w 1181970"/>
              <a:gd name="connsiteY7" fmla="*/ 961175 h 961175"/>
              <a:gd name="connsiteX0" fmla="*/ 897768 w 1183239"/>
              <a:gd name="connsiteY0" fmla="*/ 938948 h 938948"/>
              <a:gd name="connsiteX1" fmla="*/ 843173 w 1183239"/>
              <a:gd name="connsiteY1" fmla="*/ 814639 h 938948"/>
              <a:gd name="connsiteX2" fmla="*/ 157418 w 1183239"/>
              <a:gd name="connsiteY2" fmla="*/ 835148 h 938948"/>
              <a:gd name="connsiteX3" fmla="*/ 56182 w 1183239"/>
              <a:gd name="connsiteY3" fmla="*/ 244760 h 938948"/>
              <a:gd name="connsiteX4" fmla="*/ 876607 w 1183239"/>
              <a:gd name="connsiteY4" fmla="*/ 13246 h 938948"/>
              <a:gd name="connsiteX5" fmla="*/ 1183180 w 1183239"/>
              <a:gd name="connsiteY5" fmla="*/ 342677 h 938948"/>
              <a:gd name="connsiteX6" fmla="*/ 972797 w 1183239"/>
              <a:gd name="connsiteY6" fmla="*/ 763019 h 938948"/>
              <a:gd name="connsiteX7" fmla="*/ 897768 w 1183239"/>
              <a:gd name="connsiteY7" fmla="*/ 938948 h 938948"/>
              <a:gd name="connsiteX0" fmla="*/ 899237 w 1184717"/>
              <a:gd name="connsiteY0" fmla="*/ 958806 h 958806"/>
              <a:gd name="connsiteX1" fmla="*/ 844642 w 1184717"/>
              <a:gd name="connsiteY1" fmla="*/ 834497 h 958806"/>
              <a:gd name="connsiteX2" fmla="*/ 158887 w 1184717"/>
              <a:gd name="connsiteY2" fmla="*/ 855006 h 958806"/>
              <a:gd name="connsiteX3" fmla="*/ 57651 w 1184717"/>
              <a:gd name="connsiteY3" fmla="*/ 264618 h 958806"/>
              <a:gd name="connsiteX4" fmla="*/ 897913 w 1184717"/>
              <a:gd name="connsiteY4" fmla="*/ 12228 h 958806"/>
              <a:gd name="connsiteX5" fmla="*/ 1184649 w 1184717"/>
              <a:gd name="connsiteY5" fmla="*/ 362535 h 958806"/>
              <a:gd name="connsiteX6" fmla="*/ 974266 w 1184717"/>
              <a:gd name="connsiteY6" fmla="*/ 782877 h 958806"/>
              <a:gd name="connsiteX7" fmla="*/ 899237 w 1184717"/>
              <a:gd name="connsiteY7" fmla="*/ 958806 h 95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4717" h="958806">
                <a:moveTo>
                  <a:pt x="899237" y="958806"/>
                </a:moveTo>
                <a:cubicBezTo>
                  <a:pt x="894405" y="944889"/>
                  <a:pt x="911997" y="873046"/>
                  <a:pt x="844642" y="834497"/>
                </a:cubicBezTo>
                <a:cubicBezTo>
                  <a:pt x="772061" y="864692"/>
                  <a:pt x="290052" y="949986"/>
                  <a:pt x="158887" y="855006"/>
                </a:cubicBezTo>
                <a:cubicBezTo>
                  <a:pt x="27722" y="760026"/>
                  <a:pt x="-65520" y="405081"/>
                  <a:pt x="57651" y="264618"/>
                </a:cubicBezTo>
                <a:cubicBezTo>
                  <a:pt x="180822" y="124155"/>
                  <a:pt x="458430" y="-47589"/>
                  <a:pt x="897913" y="12228"/>
                </a:cubicBezTo>
                <a:cubicBezTo>
                  <a:pt x="1046789" y="37089"/>
                  <a:pt x="1188269" y="121743"/>
                  <a:pt x="1184649" y="362535"/>
                </a:cubicBezTo>
                <a:cubicBezTo>
                  <a:pt x="1181030" y="603327"/>
                  <a:pt x="1069516" y="742967"/>
                  <a:pt x="974266" y="782877"/>
                </a:cubicBezTo>
                <a:cubicBezTo>
                  <a:pt x="970075" y="839741"/>
                  <a:pt x="899237" y="958806"/>
                  <a:pt x="899237" y="958806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947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8D65EC30-CD78-7567-55C9-EC687B0D2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0049" y="2538240"/>
            <a:ext cx="2349647" cy="195803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094A090-791E-4895-BD91-548A416D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" y="63150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 i="0" dirty="0">
                <a:effectLst/>
                <a:latin typeface="The Hand" panose="03070502030502020204" pitchFamily="66" charset="0"/>
              </a:rPr>
              <a:t>Terugblik op jezelf: </a:t>
            </a:r>
            <a:endParaRPr lang="nl-NL" sz="5400" dirty="0">
              <a:latin typeface="The Hand" panose="03070502030502020204" pitchFamily="66" charset="0"/>
            </a:endParaRPr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49CEB352-F001-AF5C-A674-4AE0F0B18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722" y="3492071"/>
            <a:ext cx="4588349" cy="188977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cs typeface="Calibri"/>
              </a:rPr>
              <a:t>D</a:t>
            </a:r>
            <a:r>
              <a:rPr lang="nl-NL" sz="2400" dirty="0" err="1">
                <a:cs typeface="Calibri"/>
              </a:rPr>
              <a:t>oel</a:t>
            </a:r>
            <a:r>
              <a:rPr lang="nl-NL" sz="2400" dirty="0">
                <a:cs typeface="Calibri"/>
              </a:rPr>
              <a:t> 3:</a:t>
            </a:r>
          </a:p>
          <a:p>
            <a:r>
              <a:rPr lang="nl-NL" sz="2400" dirty="0">
                <a:cs typeface="Calibri"/>
              </a:rPr>
              <a:t>Hoe heb ik hieraan gewerkt?</a:t>
            </a:r>
          </a:p>
          <a:p>
            <a:pPr lvl="1"/>
            <a:r>
              <a:rPr lang="nl-NL" sz="2400" dirty="0">
                <a:cs typeface="Calibri"/>
              </a:rPr>
              <a:t>In welke VOM modules?</a:t>
            </a:r>
          </a:p>
          <a:p>
            <a:pPr lvl="1"/>
            <a:r>
              <a:rPr lang="nl-NL" sz="2400" dirty="0">
                <a:cs typeface="Calibri"/>
              </a:rPr>
              <a:t>In stage of op andere manier?</a:t>
            </a:r>
          </a:p>
          <a:p>
            <a:r>
              <a:rPr lang="nl-NL" sz="2400" dirty="0">
                <a:cs typeface="Calibri"/>
              </a:rPr>
              <a:t>Wat heb ik hier geleerd?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BB5FCE11-0202-04B5-BCE2-5DBE9CFD2A19}"/>
              </a:ext>
            </a:extLst>
          </p:cNvPr>
          <p:cNvSpPr/>
          <p:nvPr/>
        </p:nvSpPr>
        <p:spPr>
          <a:xfrm>
            <a:off x="572493" y="1552755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1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8D977C68-12F3-AF8E-92BA-B45CD97B7BF1}"/>
              </a:ext>
            </a:extLst>
          </p:cNvPr>
          <p:cNvSpPr/>
          <p:nvPr/>
        </p:nvSpPr>
        <p:spPr>
          <a:xfrm>
            <a:off x="2546696" y="1552754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2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1B2D1C86-C107-71D9-A62A-07A01B2169DA}"/>
              </a:ext>
            </a:extLst>
          </p:cNvPr>
          <p:cNvSpPr/>
          <p:nvPr/>
        </p:nvSpPr>
        <p:spPr>
          <a:xfrm>
            <a:off x="4520899" y="1499171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/>
              <a:t>3</a:t>
            </a:r>
            <a:endParaRPr lang="nl-NL" b="1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E94A0C98-F850-A602-6FCD-CBF7A19EBCF1}"/>
              </a:ext>
            </a:extLst>
          </p:cNvPr>
          <p:cNvSpPr/>
          <p:nvPr/>
        </p:nvSpPr>
        <p:spPr>
          <a:xfrm>
            <a:off x="6495102" y="1436099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4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A5A9E9C8-838E-06E1-13D2-8D1B21E66B84}"/>
              </a:ext>
            </a:extLst>
          </p:cNvPr>
          <p:cNvSpPr/>
          <p:nvPr/>
        </p:nvSpPr>
        <p:spPr>
          <a:xfrm>
            <a:off x="8469304" y="1436099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5</a:t>
            </a:r>
            <a:endParaRPr lang="nl-NL" b="1">
              <a:solidFill>
                <a:srgbClr val="31B9E7"/>
              </a:solidFill>
            </a:endParaRPr>
          </a:p>
        </p:txBody>
      </p:sp>
      <p:pic>
        <p:nvPicPr>
          <p:cNvPr id="15" name="Graphic 2033145709" descr="Schoolbord silhouet">
            <a:extLst>
              <a:ext uri="{FF2B5EF4-FFF2-40B4-BE49-F238E27FC236}">
                <a16:creationId xmlns:a16="http://schemas.microsoft.com/office/drawing/2014/main" id="{4AEAB3F6-1A3D-C56D-6D3B-E87A1A97D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061" y="68925"/>
            <a:ext cx="584200" cy="5842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CAE687-8ECA-47A0-C2F2-D3D36BCB748D}"/>
              </a:ext>
            </a:extLst>
          </p:cNvPr>
          <p:cNvSpPr txBox="1">
            <a:spLocks/>
          </p:cNvSpPr>
          <p:nvPr/>
        </p:nvSpPr>
        <p:spPr>
          <a:xfrm>
            <a:off x="4465908" y="3428999"/>
            <a:ext cx="4847011" cy="2812003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dirty="0"/>
          </a:p>
        </p:txBody>
      </p:sp>
    </p:spTree>
    <p:extLst>
      <p:ext uri="{BB962C8B-B14F-4D97-AF65-F5344CB8AC3E}">
        <p14:creationId xmlns:p14="http://schemas.microsoft.com/office/powerpoint/2010/main" val="3811366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5357D04D-06DC-8FBD-8E9F-CC31F8D71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7386" y="4373888"/>
            <a:ext cx="2457450" cy="18573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094A090-791E-4895-BD91-548A416D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-34496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 i="0" dirty="0">
                <a:effectLst/>
                <a:latin typeface="The Hand" panose="03070502030502020204" pitchFamily="66" charset="0"/>
              </a:rPr>
              <a:t>Terugblik op jezelf: </a:t>
            </a:r>
            <a:endParaRPr lang="nl-NL" sz="5400" dirty="0">
              <a:latin typeface="The Hand" panose="03070502030502020204" pitchFamily="66" charset="0"/>
            </a:endParaRPr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49CEB352-F001-AF5C-A674-4AE0F0B18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48" y="3429000"/>
            <a:ext cx="4588349" cy="188977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cs typeface="Calibri"/>
              </a:rPr>
              <a:t>D</a:t>
            </a:r>
            <a:r>
              <a:rPr lang="nl-NL" sz="2400" dirty="0" err="1">
                <a:cs typeface="Calibri"/>
              </a:rPr>
              <a:t>oel</a:t>
            </a:r>
            <a:r>
              <a:rPr lang="nl-NL" sz="2400" dirty="0">
                <a:cs typeface="Calibri"/>
              </a:rPr>
              <a:t> 4:</a:t>
            </a:r>
          </a:p>
          <a:p>
            <a:r>
              <a:rPr lang="nl-NL" sz="2400" dirty="0">
                <a:cs typeface="Calibri"/>
              </a:rPr>
              <a:t>Hoe heb ik hieraan gewerkt?</a:t>
            </a:r>
          </a:p>
          <a:p>
            <a:pPr lvl="1"/>
            <a:r>
              <a:rPr lang="nl-NL" sz="2400" dirty="0">
                <a:cs typeface="Calibri"/>
              </a:rPr>
              <a:t>In welke VOM modules?</a:t>
            </a:r>
          </a:p>
          <a:p>
            <a:pPr lvl="1"/>
            <a:r>
              <a:rPr lang="nl-NL" sz="2400" dirty="0">
                <a:cs typeface="Calibri"/>
              </a:rPr>
              <a:t>In stage of op andere manier?</a:t>
            </a:r>
          </a:p>
          <a:p>
            <a:r>
              <a:rPr lang="nl-NL" sz="2400" dirty="0">
                <a:cs typeface="Calibri"/>
              </a:rPr>
              <a:t>Wat heb ik hier geleerd?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BB5FCE11-0202-04B5-BCE2-5DBE9CFD2A19}"/>
              </a:ext>
            </a:extLst>
          </p:cNvPr>
          <p:cNvSpPr/>
          <p:nvPr/>
        </p:nvSpPr>
        <p:spPr>
          <a:xfrm>
            <a:off x="572493" y="1552755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1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8D977C68-12F3-AF8E-92BA-B45CD97B7BF1}"/>
              </a:ext>
            </a:extLst>
          </p:cNvPr>
          <p:cNvSpPr/>
          <p:nvPr/>
        </p:nvSpPr>
        <p:spPr>
          <a:xfrm>
            <a:off x="2546696" y="1552754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2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1B2D1C86-C107-71D9-A62A-07A01B2169DA}"/>
              </a:ext>
            </a:extLst>
          </p:cNvPr>
          <p:cNvSpPr/>
          <p:nvPr/>
        </p:nvSpPr>
        <p:spPr>
          <a:xfrm>
            <a:off x="4520899" y="1499171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3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E94A0C98-F850-A602-6FCD-CBF7A19EBCF1}"/>
              </a:ext>
            </a:extLst>
          </p:cNvPr>
          <p:cNvSpPr/>
          <p:nvPr/>
        </p:nvSpPr>
        <p:spPr>
          <a:xfrm>
            <a:off x="6495102" y="1436099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/>
              <a:t>4</a:t>
            </a:r>
            <a:endParaRPr lang="nl-NL" b="1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A5A9E9C8-838E-06E1-13D2-8D1B21E66B84}"/>
              </a:ext>
            </a:extLst>
          </p:cNvPr>
          <p:cNvSpPr/>
          <p:nvPr/>
        </p:nvSpPr>
        <p:spPr>
          <a:xfrm>
            <a:off x="8469304" y="1436099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5</a:t>
            </a:r>
            <a:endParaRPr lang="nl-NL" b="1">
              <a:solidFill>
                <a:srgbClr val="31B9E7"/>
              </a:solidFill>
            </a:endParaRPr>
          </a:p>
        </p:txBody>
      </p:sp>
      <p:pic>
        <p:nvPicPr>
          <p:cNvPr id="15" name="Graphic 2033145709" descr="Schoolbord silhouet">
            <a:extLst>
              <a:ext uri="{FF2B5EF4-FFF2-40B4-BE49-F238E27FC236}">
                <a16:creationId xmlns:a16="http://schemas.microsoft.com/office/drawing/2014/main" id="{4AEAB3F6-1A3D-C56D-6D3B-E87A1A97D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061" y="68925"/>
            <a:ext cx="584200" cy="5842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0569B5-1471-DAEB-463D-99411DA73385}"/>
              </a:ext>
            </a:extLst>
          </p:cNvPr>
          <p:cNvSpPr txBox="1">
            <a:spLocks/>
          </p:cNvSpPr>
          <p:nvPr/>
        </p:nvSpPr>
        <p:spPr>
          <a:xfrm>
            <a:off x="4465908" y="3429000"/>
            <a:ext cx="4847011" cy="2802264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dirty="0"/>
          </a:p>
        </p:txBody>
      </p:sp>
    </p:spTree>
    <p:extLst>
      <p:ext uri="{BB962C8B-B14F-4D97-AF65-F5344CB8AC3E}">
        <p14:creationId xmlns:p14="http://schemas.microsoft.com/office/powerpoint/2010/main" val="1412676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BB8C6C70-306F-6E40-DA32-6AD6282FB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30969" y="3181557"/>
            <a:ext cx="2143125" cy="214312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094A090-791E-4895-BD91-548A416D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-56543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 i="0" dirty="0">
                <a:effectLst/>
                <a:latin typeface="The Hand" panose="03070502030502020204" pitchFamily="66" charset="0"/>
              </a:rPr>
              <a:t>Terugblik op jezelf: </a:t>
            </a:r>
            <a:endParaRPr lang="nl-NL" sz="5400" dirty="0">
              <a:latin typeface="The Hand" panose="03070502030502020204" pitchFamily="66" charset="0"/>
            </a:endParaRPr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49CEB352-F001-AF5C-A674-4AE0F0B18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48" y="3429000"/>
            <a:ext cx="4588349" cy="188977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cs typeface="Calibri"/>
              </a:rPr>
              <a:t>D</a:t>
            </a:r>
            <a:r>
              <a:rPr lang="nl-NL" sz="2400" dirty="0" err="1">
                <a:cs typeface="Calibri"/>
              </a:rPr>
              <a:t>oel</a:t>
            </a:r>
            <a:r>
              <a:rPr lang="nl-NL" sz="2400" dirty="0">
                <a:cs typeface="Calibri"/>
              </a:rPr>
              <a:t> 5:</a:t>
            </a:r>
          </a:p>
          <a:p>
            <a:r>
              <a:rPr lang="nl-NL" sz="2400" dirty="0">
                <a:cs typeface="Calibri"/>
              </a:rPr>
              <a:t>Hoe heb ik hieraan gewerkt?</a:t>
            </a:r>
          </a:p>
          <a:p>
            <a:pPr lvl="1"/>
            <a:r>
              <a:rPr lang="nl-NL" sz="2400" dirty="0">
                <a:cs typeface="Calibri"/>
              </a:rPr>
              <a:t>In welke VOM modules?</a:t>
            </a:r>
          </a:p>
          <a:p>
            <a:pPr lvl="1"/>
            <a:r>
              <a:rPr lang="nl-NL" sz="2400" dirty="0">
                <a:cs typeface="Calibri"/>
              </a:rPr>
              <a:t>In stage of op andere manier?</a:t>
            </a:r>
          </a:p>
          <a:p>
            <a:r>
              <a:rPr lang="nl-NL" sz="2400" dirty="0">
                <a:cs typeface="Calibri"/>
              </a:rPr>
              <a:t>Wat heb ik hier geleerd?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BB5FCE11-0202-04B5-BCE2-5DBE9CFD2A19}"/>
              </a:ext>
            </a:extLst>
          </p:cNvPr>
          <p:cNvSpPr/>
          <p:nvPr/>
        </p:nvSpPr>
        <p:spPr>
          <a:xfrm>
            <a:off x="572493" y="1552755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1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8D977C68-12F3-AF8E-92BA-B45CD97B7BF1}"/>
              </a:ext>
            </a:extLst>
          </p:cNvPr>
          <p:cNvSpPr/>
          <p:nvPr/>
        </p:nvSpPr>
        <p:spPr>
          <a:xfrm>
            <a:off x="2546696" y="1552754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2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1B2D1C86-C107-71D9-A62A-07A01B2169DA}"/>
              </a:ext>
            </a:extLst>
          </p:cNvPr>
          <p:cNvSpPr/>
          <p:nvPr/>
        </p:nvSpPr>
        <p:spPr>
          <a:xfrm>
            <a:off x="4520899" y="1499171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3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E94A0C98-F850-A602-6FCD-CBF7A19EBCF1}"/>
              </a:ext>
            </a:extLst>
          </p:cNvPr>
          <p:cNvSpPr/>
          <p:nvPr/>
        </p:nvSpPr>
        <p:spPr>
          <a:xfrm>
            <a:off x="6495102" y="1436099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4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A5A9E9C8-838E-06E1-13D2-8D1B21E66B84}"/>
              </a:ext>
            </a:extLst>
          </p:cNvPr>
          <p:cNvSpPr/>
          <p:nvPr/>
        </p:nvSpPr>
        <p:spPr>
          <a:xfrm>
            <a:off x="8469304" y="1436099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chemeClr val="bg1"/>
                </a:solidFill>
              </a:rPr>
              <a:t>5</a:t>
            </a:r>
            <a:endParaRPr lang="nl-NL" b="1">
              <a:solidFill>
                <a:schemeClr val="bg1"/>
              </a:solidFill>
            </a:endParaRPr>
          </a:p>
        </p:txBody>
      </p:sp>
      <p:pic>
        <p:nvPicPr>
          <p:cNvPr id="15" name="Graphic 2033145709" descr="Schoolbord silhouet">
            <a:extLst>
              <a:ext uri="{FF2B5EF4-FFF2-40B4-BE49-F238E27FC236}">
                <a16:creationId xmlns:a16="http://schemas.microsoft.com/office/drawing/2014/main" id="{4AEAB3F6-1A3D-C56D-6D3B-E87A1A97D4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7061" y="68925"/>
            <a:ext cx="584200" cy="5842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21D5CC-BE9C-1988-F250-22410FA9BC1E}"/>
              </a:ext>
            </a:extLst>
          </p:cNvPr>
          <p:cNvSpPr txBox="1">
            <a:spLocks/>
          </p:cNvSpPr>
          <p:nvPr/>
        </p:nvSpPr>
        <p:spPr>
          <a:xfrm>
            <a:off x="4465908" y="3428999"/>
            <a:ext cx="4847011" cy="2758737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dirty="0"/>
          </a:p>
        </p:txBody>
      </p:sp>
    </p:spTree>
    <p:extLst>
      <p:ext uri="{BB962C8B-B14F-4D97-AF65-F5344CB8AC3E}">
        <p14:creationId xmlns:p14="http://schemas.microsoft.com/office/powerpoint/2010/main" val="2839756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92D9C2BE-8A0E-B209-A1D4-4B566F73F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903" y="553719"/>
            <a:ext cx="1797050" cy="1905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094A090-791E-4895-BD91-548A416D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" y="10134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 i="0" dirty="0">
                <a:effectLst/>
                <a:latin typeface="The Hand" panose="03070502030502020204" pitchFamily="66" charset="0"/>
              </a:rPr>
              <a:t>Terugblik op jezelf: </a:t>
            </a:r>
            <a:endParaRPr lang="nl-NL" sz="5400" dirty="0">
              <a:latin typeface="The Hand" panose="03070502030502020204" pitchFamily="66" charset="0"/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3F4880DF-A937-629E-0222-BB4389C9C64B}"/>
              </a:ext>
            </a:extLst>
          </p:cNvPr>
          <p:cNvSpPr txBox="1">
            <a:spLocks/>
          </p:cNvSpPr>
          <p:nvPr/>
        </p:nvSpPr>
        <p:spPr>
          <a:xfrm>
            <a:off x="719636" y="1842567"/>
            <a:ext cx="8298239" cy="49465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r>
              <a:rPr lang="nl-NL" sz="2400" b="1" dirty="0">
                <a:latin typeface="The Hand" panose="03070502030502020204" pitchFamily="66" charset="0"/>
                <a:cs typeface="Calibri"/>
              </a:rPr>
              <a:t>Welke dingen kan ik nu die ik hiervoor niet kon? In welk vaardigheden heb ik me ontwikkeld?</a:t>
            </a: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1800" b="1" dirty="0">
              <a:latin typeface="Calibri"/>
              <a:cs typeface="Calibri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1800" b="1" dirty="0">
              <a:latin typeface="Calibri" panose="020F0502020204030204" pitchFamily="34" charset="0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nl-NL" sz="2400" b="1" dirty="0">
                <a:latin typeface="The Hand" panose="03070502030502020204" pitchFamily="66" charset="0"/>
              </a:rPr>
              <a:t>Wat ging dit schooljaar goed?</a:t>
            </a: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1800" b="1" dirty="0">
              <a:latin typeface="Calibri" panose="020F0502020204030204" pitchFamily="34" charset="0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2400" b="1" dirty="0"/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nl-NL" sz="2400" b="1" dirty="0"/>
              <a:t>Wat vond ik moeilijk of lastig dit schooljaar?</a:t>
            </a: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1800" b="1" dirty="0">
              <a:latin typeface="Calibri" panose="020F0502020204030204" pitchFamily="34" charset="0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1800" b="1" dirty="0">
              <a:latin typeface="Calibri" panose="020F0502020204030204" pitchFamily="34" charset="0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nl-NL" sz="2400" b="1" dirty="0"/>
              <a:t>Heb ik genoeg hulp gehad?</a:t>
            </a: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1800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nl-NL" sz="1500" dirty="0"/>
          </a:p>
          <a:p>
            <a:endParaRPr lang="nl-NL" sz="1500" dirty="0"/>
          </a:p>
        </p:txBody>
      </p:sp>
      <p:pic>
        <p:nvPicPr>
          <p:cNvPr id="13" name="Graphic 2033145709" descr="Schoolbord silhouet">
            <a:extLst>
              <a:ext uri="{FF2B5EF4-FFF2-40B4-BE49-F238E27FC236}">
                <a16:creationId xmlns:a16="http://schemas.microsoft.com/office/drawing/2014/main" id="{96A00E17-A137-6706-1720-83EE54780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061" y="68925"/>
            <a:ext cx="584200" cy="5842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730FFD-62C9-1C06-9559-964467886397}"/>
              </a:ext>
            </a:extLst>
          </p:cNvPr>
          <p:cNvSpPr txBox="1">
            <a:spLocks/>
          </p:cNvSpPr>
          <p:nvPr/>
        </p:nvSpPr>
        <p:spPr>
          <a:xfrm>
            <a:off x="719632" y="2256845"/>
            <a:ext cx="9696117" cy="730207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6C8AB274-79A6-F5FE-3F21-FAFD20C63BC6}"/>
              </a:ext>
            </a:extLst>
          </p:cNvPr>
          <p:cNvSpPr txBox="1">
            <a:spLocks/>
          </p:cNvSpPr>
          <p:nvPr/>
        </p:nvSpPr>
        <p:spPr>
          <a:xfrm>
            <a:off x="719633" y="3585613"/>
            <a:ext cx="9696117" cy="730207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9B3EF664-5C09-353C-A3B4-0EF986E65531}"/>
              </a:ext>
            </a:extLst>
          </p:cNvPr>
          <p:cNvSpPr txBox="1">
            <a:spLocks/>
          </p:cNvSpPr>
          <p:nvPr/>
        </p:nvSpPr>
        <p:spPr>
          <a:xfrm>
            <a:off x="719633" y="4703489"/>
            <a:ext cx="9696117" cy="730207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A4D64D31-973E-BEED-CC3C-AE4E493BB54E}"/>
              </a:ext>
            </a:extLst>
          </p:cNvPr>
          <p:cNvSpPr txBox="1">
            <a:spLocks/>
          </p:cNvSpPr>
          <p:nvPr/>
        </p:nvSpPr>
        <p:spPr>
          <a:xfrm>
            <a:off x="719632" y="5900611"/>
            <a:ext cx="9696117" cy="730207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dirty="0"/>
          </a:p>
        </p:txBody>
      </p:sp>
    </p:spTree>
    <p:extLst>
      <p:ext uri="{BB962C8B-B14F-4D97-AF65-F5344CB8AC3E}">
        <p14:creationId xmlns:p14="http://schemas.microsoft.com/office/powerpoint/2010/main" val="2302336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63B2B2B6-6002-1D23-A099-6B7DD5549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3381" y="550194"/>
            <a:ext cx="3381375" cy="13525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094A090-791E-4895-BD91-548A416D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" y="-64083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 i="0" dirty="0">
                <a:effectLst/>
                <a:latin typeface="+mn-lt"/>
              </a:rPr>
              <a:t>Terugblik op jezelf: </a:t>
            </a:r>
            <a:endParaRPr lang="nl-NL" sz="5400" dirty="0">
              <a:latin typeface="+mn-lt"/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3F4880DF-A937-629E-0222-BB4389C9C64B}"/>
              </a:ext>
            </a:extLst>
          </p:cNvPr>
          <p:cNvSpPr txBox="1">
            <a:spLocks/>
          </p:cNvSpPr>
          <p:nvPr/>
        </p:nvSpPr>
        <p:spPr>
          <a:xfrm>
            <a:off x="719637" y="1576551"/>
            <a:ext cx="7793744" cy="52125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nl-NL" sz="2400" b="1" dirty="0"/>
              <a:t>Wat heb ik over mezelf geleerd (bij LOB, stages) over wat ik later wil studeren of wat ik wil worden?</a:t>
            </a:r>
          </a:p>
          <a:p>
            <a:pPr marL="0" indent="0" fontAlgn="base">
              <a:buNone/>
            </a:pPr>
            <a:endParaRPr lang="nl-NL" sz="1800" b="1" dirty="0">
              <a:latin typeface="Calibri" panose="020F0502020204030204" pitchFamily="34" charset="0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1800" b="1" dirty="0">
              <a:latin typeface="Calibri" panose="020F0502020204030204" pitchFamily="34" charset="0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nl-NL" sz="2400" b="1" dirty="0"/>
              <a:t>Waar moet ik nog aan werken?</a:t>
            </a: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1800" b="1" dirty="0">
              <a:latin typeface="Calibri" panose="020F0502020204030204" pitchFamily="34" charset="0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1800" b="1" dirty="0">
              <a:latin typeface="Calibri" panose="020F0502020204030204" pitchFamily="34" charset="0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nl-NL" sz="2400" b="1" dirty="0"/>
              <a:t>Wat heb ik nodig van ouders, mentor of anderen om mijn doelen te bereiken?</a:t>
            </a: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2400" b="1" dirty="0"/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1800" b="1" dirty="0">
              <a:latin typeface="Calibri" panose="020F0502020204030204" pitchFamily="34" charset="0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nl-NL" sz="2400" b="1" dirty="0"/>
              <a:t>Als je naar de bovenbouw gaat en een profiel of keuzevakken moest kiezen; vertel wat je hebt gekozen en waarom</a:t>
            </a:r>
          </a:p>
          <a:p>
            <a:endParaRPr lang="nl-NL" sz="1500" dirty="0"/>
          </a:p>
          <a:p>
            <a:endParaRPr lang="nl-NL" sz="1500" dirty="0"/>
          </a:p>
        </p:txBody>
      </p:sp>
      <p:pic>
        <p:nvPicPr>
          <p:cNvPr id="13" name="Graphic 2033145709" descr="Schoolbord silhouet">
            <a:extLst>
              <a:ext uri="{FF2B5EF4-FFF2-40B4-BE49-F238E27FC236}">
                <a16:creationId xmlns:a16="http://schemas.microsoft.com/office/drawing/2014/main" id="{96A00E17-A137-6706-1720-83EE54780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061" y="68925"/>
            <a:ext cx="584200" cy="5842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9BD861-E8C1-C9F2-59F3-17B14F9A4F3E}"/>
              </a:ext>
            </a:extLst>
          </p:cNvPr>
          <p:cNvSpPr txBox="1">
            <a:spLocks/>
          </p:cNvSpPr>
          <p:nvPr/>
        </p:nvSpPr>
        <p:spPr>
          <a:xfrm>
            <a:off x="719636" y="1985475"/>
            <a:ext cx="9696117" cy="730207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D58FB3FB-8F99-903F-3534-60C9DACC65CB}"/>
              </a:ext>
            </a:extLst>
          </p:cNvPr>
          <p:cNvSpPr txBox="1">
            <a:spLocks/>
          </p:cNvSpPr>
          <p:nvPr/>
        </p:nvSpPr>
        <p:spPr>
          <a:xfrm>
            <a:off x="719637" y="3290563"/>
            <a:ext cx="9696117" cy="730207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D64BA234-44A7-53ED-230F-5CF90F8BECD9}"/>
              </a:ext>
            </a:extLst>
          </p:cNvPr>
          <p:cNvSpPr txBox="1">
            <a:spLocks/>
          </p:cNvSpPr>
          <p:nvPr/>
        </p:nvSpPr>
        <p:spPr>
          <a:xfrm>
            <a:off x="719637" y="4414673"/>
            <a:ext cx="9696117" cy="730207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CC4FB74A-4D83-9A54-C499-35730F6489F8}"/>
              </a:ext>
            </a:extLst>
          </p:cNvPr>
          <p:cNvSpPr txBox="1">
            <a:spLocks/>
          </p:cNvSpPr>
          <p:nvPr/>
        </p:nvSpPr>
        <p:spPr>
          <a:xfrm>
            <a:off x="719637" y="5903886"/>
            <a:ext cx="9696117" cy="730207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/>
          </a:p>
        </p:txBody>
      </p:sp>
    </p:spTree>
    <p:extLst>
      <p:ext uri="{BB962C8B-B14F-4D97-AF65-F5344CB8AC3E}">
        <p14:creationId xmlns:p14="http://schemas.microsoft.com/office/powerpoint/2010/main" val="3806194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454BEED9-0BA1-CAF4-CE8F-9D5C3D96D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1769" y1="14835" x2="44404" y2="104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3264" y="4815948"/>
            <a:ext cx="2638425" cy="17335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094A090-791E-4895-BD91-548A416D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370" y="1037327"/>
            <a:ext cx="11018520" cy="2557212"/>
          </a:xfrm>
        </p:spPr>
        <p:txBody>
          <a:bodyPr anchor="b">
            <a:normAutofit fontScale="90000"/>
          </a:bodyPr>
          <a:lstStyle/>
          <a:p>
            <a:r>
              <a:rPr lang="nl-NL" sz="5400" i="0" dirty="0">
                <a:effectLst/>
                <a:latin typeface="+mn-lt"/>
              </a:rPr>
              <a:t>Terugblik op jezelf: </a:t>
            </a:r>
            <a:br>
              <a:rPr lang="nl-NL" sz="5400" i="0" dirty="0">
                <a:effectLst/>
                <a:latin typeface="Calibri" panose="020F0502020204030204" pitchFamily="34" charset="0"/>
              </a:rPr>
            </a:br>
            <a:r>
              <a:rPr lang="nl-NL" dirty="0">
                <a:latin typeface="+mn-lt"/>
              </a:rPr>
              <a:t>Voor leerlingen die van school gaan naar een </a:t>
            </a:r>
            <a:r>
              <a:rPr lang="nl-NL" dirty="0">
                <a:solidFill>
                  <a:srgbClr val="286D9F"/>
                </a:solidFill>
                <a:latin typeface="+mn-lt"/>
              </a:rPr>
              <a:t>vervolgopleiding,</a:t>
            </a:r>
            <a:r>
              <a:rPr lang="nl-NL" dirty="0">
                <a:latin typeface="+mn-lt"/>
              </a:rPr>
              <a:t> een andere school of anderszins:</a:t>
            </a:r>
            <a:br>
              <a:rPr lang="nl-NL" dirty="0">
                <a:latin typeface="+mn-lt"/>
              </a:rPr>
            </a:br>
            <a:endParaRPr lang="nl-NL" sz="5400" dirty="0">
              <a:latin typeface="+mn-lt"/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19CDCAC1-607F-0030-39B2-C3478FB0B437}"/>
              </a:ext>
            </a:extLst>
          </p:cNvPr>
          <p:cNvSpPr txBox="1">
            <a:spLocks/>
          </p:cNvSpPr>
          <p:nvPr/>
        </p:nvSpPr>
        <p:spPr>
          <a:xfrm>
            <a:off x="572493" y="3090040"/>
            <a:ext cx="7804252" cy="32653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r>
              <a:rPr lang="nl-NL" sz="2400" b="1" dirty="0">
                <a:cs typeface="Calibri"/>
              </a:rPr>
              <a:t>Waarom heb je deze uitstroom gekozen?</a:t>
            </a: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1800" b="1" dirty="0">
              <a:latin typeface="Calibri"/>
              <a:cs typeface="Calibri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1800" b="1" dirty="0">
              <a:latin typeface="Calibri"/>
              <a:cs typeface="Calibri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nl-NL" sz="2400" b="1" dirty="0">
                <a:cs typeface="Calibri"/>
              </a:rPr>
              <a:t>Hoe is deze stap voorbereid?</a:t>
            </a: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1800" b="1" dirty="0">
              <a:latin typeface="Calibri"/>
              <a:cs typeface="Calibri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1800" b="1" dirty="0">
              <a:latin typeface="Calibri"/>
              <a:cs typeface="Calibri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nl-NL" sz="2400" b="1" dirty="0">
                <a:cs typeface="Calibri"/>
              </a:rPr>
              <a:t>Welke begeleiding heb ik nodig op de andere plek?</a:t>
            </a:r>
            <a:endParaRPr lang="nl-NL" sz="2400" b="1" dirty="0"/>
          </a:p>
          <a:p>
            <a:endParaRPr lang="nl-NL" sz="1500" dirty="0"/>
          </a:p>
          <a:p>
            <a:endParaRPr lang="nl-NL" sz="1500" dirty="0"/>
          </a:p>
        </p:txBody>
      </p:sp>
      <p:pic>
        <p:nvPicPr>
          <p:cNvPr id="3" name="Graphic 2033145709" descr="Schoolbord silhouet">
            <a:extLst>
              <a:ext uri="{FF2B5EF4-FFF2-40B4-BE49-F238E27FC236}">
                <a16:creationId xmlns:a16="http://schemas.microsoft.com/office/drawing/2014/main" id="{8F7429AF-7993-936D-4C38-CFA5572C7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6625" y="344928"/>
            <a:ext cx="584200" cy="584200"/>
          </a:xfrm>
          <a:prstGeom prst="rect">
            <a:avLst/>
          </a:prstGeom>
        </p:spPr>
      </p:pic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8A9157AF-D326-E379-B8F1-226B6C4287CA}"/>
              </a:ext>
            </a:extLst>
          </p:cNvPr>
          <p:cNvSpPr txBox="1">
            <a:spLocks/>
          </p:cNvSpPr>
          <p:nvPr/>
        </p:nvSpPr>
        <p:spPr>
          <a:xfrm>
            <a:off x="620110" y="3534204"/>
            <a:ext cx="9696117" cy="730207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2AE69DB5-9947-6BC6-E7B3-1B27002C38D4}"/>
              </a:ext>
            </a:extLst>
          </p:cNvPr>
          <p:cNvSpPr txBox="1">
            <a:spLocks/>
          </p:cNvSpPr>
          <p:nvPr/>
        </p:nvSpPr>
        <p:spPr>
          <a:xfrm>
            <a:off x="620109" y="4708575"/>
            <a:ext cx="9696117" cy="730207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87F61125-979D-3BE2-ED22-4F9B34C36564}"/>
              </a:ext>
            </a:extLst>
          </p:cNvPr>
          <p:cNvSpPr txBox="1">
            <a:spLocks/>
          </p:cNvSpPr>
          <p:nvPr/>
        </p:nvSpPr>
        <p:spPr>
          <a:xfrm>
            <a:off x="620109" y="5990319"/>
            <a:ext cx="9696117" cy="730207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/>
          </a:p>
        </p:txBody>
      </p:sp>
    </p:spTree>
    <p:extLst>
      <p:ext uri="{BB962C8B-B14F-4D97-AF65-F5344CB8AC3E}">
        <p14:creationId xmlns:p14="http://schemas.microsoft.com/office/powerpoint/2010/main" val="3334521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21117CB-D197-45F3-B441-4AC4D215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F4BB964-F5AA-45BD-906E-192DA00A9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564605" y="1208504"/>
            <a:ext cx="4728955" cy="4459758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196455 w 12114253"/>
              <a:gd name="connsiteY11" fmla="*/ 5908410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141474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236797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92239 w 12114253"/>
              <a:gd name="connsiteY11" fmla="*/ 5912762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3319168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13512"/>
              <a:gd name="connsiteY0" fmla="*/ 25991 h 6257002"/>
              <a:gd name="connsiteX1" fmla="*/ 304663 w 12113512"/>
              <a:gd name="connsiteY1" fmla="*/ 36752 h 6257002"/>
              <a:gd name="connsiteX2" fmla="*/ 0 w 12113512"/>
              <a:gd name="connsiteY2" fmla="*/ 73933 h 6257002"/>
              <a:gd name="connsiteX3" fmla="*/ 0 w 12113512"/>
              <a:gd name="connsiteY3" fmla="*/ 935137 h 6257002"/>
              <a:gd name="connsiteX4" fmla="*/ 4597 w 12113512"/>
              <a:gd name="connsiteY4" fmla="*/ 935137 h 6257002"/>
              <a:gd name="connsiteX5" fmla="*/ 88972 w 12113512"/>
              <a:gd name="connsiteY5" fmla="*/ 3549839 h 6257002"/>
              <a:gd name="connsiteX6" fmla="*/ 148480 w 12113512"/>
              <a:gd name="connsiteY6" fmla="*/ 5956832 h 6257002"/>
              <a:gd name="connsiteX7" fmla="*/ 3319168 w 12113512"/>
              <a:gd name="connsiteY7" fmla="*/ 5959368 h 6257002"/>
              <a:gd name="connsiteX8" fmla="*/ 4308929 w 12113512"/>
              <a:gd name="connsiteY8" fmla="*/ 5952708 h 6257002"/>
              <a:gd name="connsiteX9" fmla="*/ 5308288 w 12113512"/>
              <a:gd name="connsiteY9" fmla="*/ 5963801 h 6257002"/>
              <a:gd name="connsiteX10" fmla="*/ 5707509 w 12113512"/>
              <a:gd name="connsiteY10" fmla="*/ 6257002 h 6257002"/>
              <a:gd name="connsiteX11" fmla="*/ 6071394 w 12113512"/>
              <a:gd name="connsiteY11" fmla="*/ 5943105 h 6257002"/>
              <a:gd name="connsiteX12" fmla="*/ 9098386 w 12113512"/>
              <a:gd name="connsiteY12" fmla="*/ 5937615 h 6257002"/>
              <a:gd name="connsiteX13" fmla="*/ 10007288 w 12113512"/>
              <a:gd name="connsiteY13" fmla="*/ 5940490 h 6257002"/>
              <a:gd name="connsiteX14" fmla="*/ 10927227 w 12113512"/>
              <a:gd name="connsiteY14" fmla="*/ 5948357 h 6257002"/>
              <a:gd name="connsiteX15" fmla="*/ 12085310 w 12113512"/>
              <a:gd name="connsiteY15" fmla="*/ 5947311 h 6257002"/>
              <a:gd name="connsiteX16" fmla="*/ 12063456 w 12113512"/>
              <a:gd name="connsiteY16" fmla="*/ 2647665 h 6257002"/>
              <a:gd name="connsiteX17" fmla="*/ 12054104 w 12113512"/>
              <a:gd name="connsiteY17" fmla="*/ 202304 h 6257002"/>
              <a:gd name="connsiteX18" fmla="*/ 11486459 w 12113512"/>
              <a:gd name="connsiteY18" fmla="*/ 141081 h 6257002"/>
              <a:gd name="connsiteX19" fmla="*/ 10259313 w 12113512"/>
              <a:gd name="connsiteY19" fmla="*/ 127050 h 6257002"/>
              <a:gd name="connsiteX20" fmla="*/ 7599878 w 12113512"/>
              <a:gd name="connsiteY20" fmla="*/ 101901 h 6257002"/>
              <a:gd name="connsiteX21" fmla="*/ 1892744 w 12113512"/>
              <a:gd name="connsiteY21" fmla="*/ 25991 h 6257002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59313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23511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37181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140095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  <a:gd name="connsiteX0" fmla="*/ 2161267 w 12117505"/>
              <a:gd name="connsiteY0" fmla="*/ 0 h 6201109"/>
              <a:gd name="connsiteX1" fmla="*/ 705111 w 12117505"/>
              <a:gd name="connsiteY1" fmla="*/ 15164 h 6201109"/>
              <a:gd name="connsiteX2" fmla="*/ 0 w 12117505"/>
              <a:gd name="connsiteY2" fmla="*/ 120954 h 6201109"/>
              <a:gd name="connsiteX3" fmla="*/ 0 w 12117505"/>
              <a:gd name="connsiteY3" fmla="*/ 879244 h 6201109"/>
              <a:gd name="connsiteX4" fmla="*/ 4597 w 12117505"/>
              <a:gd name="connsiteY4" fmla="*/ 879244 h 6201109"/>
              <a:gd name="connsiteX5" fmla="*/ 88972 w 12117505"/>
              <a:gd name="connsiteY5" fmla="*/ 3493946 h 6201109"/>
              <a:gd name="connsiteX6" fmla="*/ 148480 w 12117505"/>
              <a:gd name="connsiteY6" fmla="*/ 5900939 h 6201109"/>
              <a:gd name="connsiteX7" fmla="*/ 3319168 w 12117505"/>
              <a:gd name="connsiteY7" fmla="*/ 5903475 h 6201109"/>
              <a:gd name="connsiteX8" fmla="*/ 4308929 w 12117505"/>
              <a:gd name="connsiteY8" fmla="*/ 5896815 h 6201109"/>
              <a:gd name="connsiteX9" fmla="*/ 5308288 w 12117505"/>
              <a:gd name="connsiteY9" fmla="*/ 5907908 h 6201109"/>
              <a:gd name="connsiteX10" fmla="*/ 5707509 w 12117505"/>
              <a:gd name="connsiteY10" fmla="*/ 6201109 h 6201109"/>
              <a:gd name="connsiteX11" fmla="*/ 6071394 w 12117505"/>
              <a:gd name="connsiteY11" fmla="*/ 5887212 h 6201109"/>
              <a:gd name="connsiteX12" fmla="*/ 9098386 w 12117505"/>
              <a:gd name="connsiteY12" fmla="*/ 5881722 h 6201109"/>
              <a:gd name="connsiteX13" fmla="*/ 10007288 w 12117505"/>
              <a:gd name="connsiteY13" fmla="*/ 5884597 h 6201109"/>
              <a:gd name="connsiteX14" fmla="*/ 10927227 w 12117505"/>
              <a:gd name="connsiteY14" fmla="*/ 5892464 h 6201109"/>
              <a:gd name="connsiteX15" fmla="*/ 12085310 w 12117505"/>
              <a:gd name="connsiteY15" fmla="*/ 5891418 h 6201109"/>
              <a:gd name="connsiteX16" fmla="*/ 12063456 w 12117505"/>
              <a:gd name="connsiteY16" fmla="*/ 2591772 h 6201109"/>
              <a:gd name="connsiteX17" fmla="*/ 12054104 w 12117505"/>
              <a:gd name="connsiteY17" fmla="*/ 146411 h 6201109"/>
              <a:gd name="connsiteX18" fmla="*/ 11486459 w 12117505"/>
              <a:gd name="connsiteY18" fmla="*/ 85188 h 6201109"/>
              <a:gd name="connsiteX19" fmla="*/ 10223511 w 12117505"/>
              <a:gd name="connsiteY19" fmla="*/ 71157 h 6201109"/>
              <a:gd name="connsiteX20" fmla="*/ 7599878 w 12117505"/>
              <a:gd name="connsiteY20" fmla="*/ 46008 h 6201109"/>
              <a:gd name="connsiteX21" fmla="*/ 2161267 w 12117505"/>
              <a:gd name="connsiteY21" fmla="*/ 0 h 6201109"/>
              <a:gd name="connsiteX0" fmla="*/ 2695196 w 12117505"/>
              <a:gd name="connsiteY0" fmla="*/ 36292 h 6185945"/>
              <a:gd name="connsiteX1" fmla="*/ 705111 w 12117505"/>
              <a:gd name="connsiteY1" fmla="*/ 0 h 6185945"/>
              <a:gd name="connsiteX2" fmla="*/ 0 w 12117505"/>
              <a:gd name="connsiteY2" fmla="*/ 105790 h 6185945"/>
              <a:gd name="connsiteX3" fmla="*/ 0 w 12117505"/>
              <a:gd name="connsiteY3" fmla="*/ 864080 h 6185945"/>
              <a:gd name="connsiteX4" fmla="*/ 4597 w 12117505"/>
              <a:gd name="connsiteY4" fmla="*/ 864080 h 6185945"/>
              <a:gd name="connsiteX5" fmla="*/ 88972 w 12117505"/>
              <a:gd name="connsiteY5" fmla="*/ 3478782 h 6185945"/>
              <a:gd name="connsiteX6" fmla="*/ 148480 w 12117505"/>
              <a:gd name="connsiteY6" fmla="*/ 5885775 h 6185945"/>
              <a:gd name="connsiteX7" fmla="*/ 3319168 w 12117505"/>
              <a:gd name="connsiteY7" fmla="*/ 5888311 h 6185945"/>
              <a:gd name="connsiteX8" fmla="*/ 4308929 w 12117505"/>
              <a:gd name="connsiteY8" fmla="*/ 5881651 h 6185945"/>
              <a:gd name="connsiteX9" fmla="*/ 5308288 w 12117505"/>
              <a:gd name="connsiteY9" fmla="*/ 5892744 h 6185945"/>
              <a:gd name="connsiteX10" fmla="*/ 5707509 w 12117505"/>
              <a:gd name="connsiteY10" fmla="*/ 6185945 h 6185945"/>
              <a:gd name="connsiteX11" fmla="*/ 6071394 w 12117505"/>
              <a:gd name="connsiteY11" fmla="*/ 5872048 h 6185945"/>
              <a:gd name="connsiteX12" fmla="*/ 9098386 w 12117505"/>
              <a:gd name="connsiteY12" fmla="*/ 5866558 h 6185945"/>
              <a:gd name="connsiteX13" fmla="*/ 10007288 w 12117505"/>
              <a:gd name="connsiteY13" fmla="*/ 5869433 h 6185945"/>
              <a:gd name="connsiteX14" fmla="*/ 10927227 w 12117505"/>
              <a:gd name="connsiteY14" fmla="*/ 5877300 h 6185945"/>
              <a:gd name="connsiteX15" fmla="*/ 12085310 w 12117505"/>
              <a:gd name="connsiteY15" fmla="*/ 5876254 h 6185945"/>
              <a:gd name="connsiteX16" fmla="*/ 12063456 w 12117505"/>
              <a:gd name="connsiteY16" fmla="*/ 2576608 h 6185945"/>
              <a:gd name="connsiteX17" fmla="*/ 12054104 w 12117505"/>
              <a:gd name="connsiteY17" fmla="*/ 131247 h 6185945"/>
              <a:gd name="connsiteX18" fmla="*/ 11486459 w 12117505"/>
              <a:gd name="connsiteY18" fmla="*/ 70024 h 6185945"/>
              <a:gd name="connsiteX19" fmla="*/ 10223511 w 12117505"/>
              <a:gd name="connsiteY19" fmla="*/ 55993 h 6185945"/>
              <a:gd name="connsiteX20" fmla="*/ 7599878 w 12117505"/>
              <a:gd name="connsiteY20" fmla="*/ 30844 h 6185945"/>
              <a:gd name="connsiteX21" fmla="*/ 2695196 w 12117505"/>
              <a:gd name="connsiteY21" fmla="*/ 36292 h 6185945"/>
              <a:gd name="connsiteX0" fmla="*/ 2695196 w 12117505"/>
              <a:gd name="connsiteY0" fmla="*/ 5448 h 6155101"/>
              <a:gd name="connsiteX1" fmla="*/ 604999 w 12117505"/>
              <a:gd name="connsiteY1" fmla="*/ 37768 h 6155101"/>
              <a:gd name="connsiteX2" fmla="*/ 0 w 12117505"/>
              <a:gd name="connsiteY2" fmla="*/ 74946 h 6155101"/>
              <a:gd name="connsiteX3" fmla="*/ 0 w 12117505"/>
              <a:gd name="connsiteY3" fmla="*/ 833236 h 6155101"/>
              <a:gd name="connsiteX4" fmla="*/ 4597 w 12117505"/>
              <a:gd name="connsiteY4" fmla="*/ 833236 h 6155101"/>
              <a:gd name="connsiteX5" fmla="*/ 88972 w 12117505"/>
              <a:gd name="connsiteY5" fmla="*/ 3447938 h 6155101"/>
              <a:gd name="connsiteX6" fmla="*/ 148480 w 12117505"/>
              <a:gd name="connsiteY6" fmla="*/ 5854931 h 6155101"/>
              <a:gd name="connsiteX7" fmla="*/ 3319168 w 12117505"/>
              <a:gd name="connsiteY7" fmla="*/ 5857467 h 6155101"/>
              <a:gd name="connsiteX8" fmla="*/ 4308929 w 12117505"/>
              <a:gd name="connsiteY8" fmla="*/ 5850807 h 6155101"/>
              <a:gd name="connsiteX9" fmla="*/ 5308288 w 12117505"/>
              <a:gd name="connsiteY9" fmla="*/ 5861900 h 6155101"/>
              <a:gd name="connsiteX10" fmla="*/ 5707509 w 12117505"/>
              <a:gd name="connsiteY10" fmla="*/ 6155101 h 6155101"/>
              <a:gd name="connsiteX11" fmla="*/ 6071394 w 12117505"/>
              <a:gd name="connsiteY11" fmla="*/ 5841204 h 6155101"/>
              <a:gd name="connsiteX12" fmla="*/ 9098386 w 12117505"/>
              <a:gd name="connsiteY12" fmla="*/ 5835714 h 6155101"/>
              <a:gd name="connsiteX13" fmla="*/ 10007288 w 12117505"/>
              <a:gd name="connsiteY13" fmla="*/ 5838589 h 6155101"/>
              <a:gd name="connsiteX14" fmla="*/ 10927227 w 12117505"/>
              <a:gd name="connsiteY14" fmla="*/ 5846456 h 6155101"/>
              <a:gd name="connsiteX15" fmla="*/ 12085310 w 12117505"/>
              <a:gd name="connsiteY15" fmla="*/ 5845410 h 6155101"/>
              <a:gd name="connsiteX16" fmla="*/ 12063456 w 12117505"/>
              <a:gd name="connsiteY16" fmla="*/ 2545764 h 6155101"/>
              <a:gd name="connsiteX17" fmla="*/ 12054104 w 12117505"/>
              <a:gd name="connsiteY17" fmla="*/ 100403 h 6155101"/>
              <a:gd name="connsiteX18" fmla="*/ 11486459 w 12117505"/>
              <a:gd name="connsiteY18" fmla="*/ 39180 h 6155101"/>
              <a:gd name="connsiteX19" fmla="*/ 10223511 w 12117505"/>
              <a:gd name="connsiteY19" fmla="*/ 25149 h 6155101"/>
              <a:gd name="connsiteX20" fmla="*/ 7599878 w 12117505"/>
              <a:gd name="connsiteY20" fmla="*/ 0 h 6155101"/>
              <a:gd name="connsiteX21" fmla="*/ 2695196 w 12117505"/>
              <a:gd name="connsiteY21" fmla="*/ 5448 h 6155101"/>
              <a:gd name="connsiteX0" fmla="*/ 2695196 w 12117505"/>
              <a:gd name="connsiteY0" fmla="*/ 5448 h 6155101"/>
              <a:gd name="connsiteX1" fmla="*/ 604999 w 12117505"/>
              <a:gd name="connsiteY1" fmla="*/ 37768 h 6155101"/>
              <a:gd name="connsiteX2" fmla="*/ 0 w 12117505"/>
              <a:gd name="connsiteY2" fmla="*/ 74946 h 6155101"/>
              <a:gd name="connsiteX3" fmla="*/ 0 w 12117505"/>
              <a:gd name="connsiteY3" fmla="*/ 833236 h 6155101"/>
              <a:gd name="connsiteX4" fmla="*/ 4597 w 12117505"/>
              <a:gd name="connsiteY4" fmla="*/ 833236 h 6155101"/>
              <a:gd name="connsiteX5" fmla="*/ 88972 w 12117505"/>
              <a:gd name="connsiteY5" fmla="*/ 3447938 h 6155101"/>
              <a:gd name="connsiteX6" fmla="*/ 148480 w 12117505"/>
              <a:gd name="connsiteY6" fmla="*/ 5854931 h 6155101"/>
              <a:gd name="connsiteX7" fmla="*/ 3319168 w 12117505"/>
              <a:gd name="connsiteY7" fmla="*/ 5857467 h 6155101"/>
              <a:gd name="connsiteX8" fmla="*/ 4308929 w 12117505"/>
              <a:gd name="connsiteY8" fmla="*/ 5850807 h 6155101"/>
              <a:gd name="connsiteX9" fmla="*/ 5308288 w 12117505"/>
              <a:gd name="connsiteY9" fmla="*/ 5861900 h 6155101"/>
              <a:gd name="connsiteX10" fmla="*/ 5707509 w 12117505"/>
              <a:gd name="connsiteY10" fmla="*/ 6155101 h 6155101"/>
              <a:gd name="connsiteX11" fmla="*/ 6254140 w 12117505"/>
              <a:gd name="connsiteY11" fmla="*/ 5841204 h 6155101"/>
              <a:gd name="connsiteX12" fmla="*/ 9098386 w 12117505"/>
              <a:gd name="connsiteY12" fmla="*/ 5835714 h 6155101"/>
              <a:gd name="connsiteX13" fmla="*/ 10007288 w 12117505"/>
              <a:gd name="connsiteY13" fmla="*/ 5838589 h 6155101"/>
              <a:gd name="connsiteX14" fmla="*/ 10927227 w 12117505"/>
              <a:gd name="connsiteY14" fmla="*/ 5846456 h 6155101"/>
              <a:gd name="connsiteX15" fmla="*/ 12085310 w 12117505"/>
              <a:gd name="connsiteY15" fmla="*/ 5845410 h 6155101"/>
              <a:gd name="connsiteX16" fmla="*/ 12063456 w 12117505"/>
              <a:gd name="connsiteY16" fmla="*/ 2545764 h 6155101"/>
              <a:gd name="connsiteX17" fmla="*/ 12054104 w 12117505"/>
              <a:gd name="connsiteY17" fmla="*/ 100403 h 6155101"/>
              <a:gd name="connsiteX18" fmla="*/ 11486459 w 12117505"/>
              <a:gd name="connsiteY18" fmla="*/ 39180 h 6155101"/>
              <a:gd name="connsiteX19" fmla="*/ 10223511 w 12117505"/>
              <a:gd name="connsiteY19" fmla="*/ 25149 h 6155101"/>
              <a:gd name="connsiteX20" fmla="*/ 7599878 w 12117505"/>
              <a:gd name="connsiteY20" fmla="*/ 0 h 6155101"/>
              <a:gd name="connsiteX21" fmla="*/ 2695196 w 12117505"/>
              <a:gd name="connsiteY21" fmla="*/ 5448 h 6155101"/>
              <a:gd name="connsiteX0" fmla="*/ 2695196 w 12117505"/>
              <a:gd name="connsiteY0" fmla="*/ 5448 h 6210525"/>
              <a:gd name="connsiteX1" fmla="*/ 604999 w 12117505"/>
              <a:gd name="connsiteY1" fmla="*/ 37768 h 6210525"/>
              <a:gd name="connsiteX2" fmla="*/ 0 w 12117505"/>
              <a:gd name="connsiteY2" fmla="*/ 74946 h 6210525"/>
              <a:gd name="connsiteX3" fmla="*/ 0 w 12117505"/>
              <a:gd name="connsiteY3" fmla="*/ 833236 h 6210525"/>
              <a:gd name="connsiteX4" fmla="*/ 4597 w 12117505"/>
              <a:gd name="connsiteY4" fmla="*/ 833236 h 6210525"/>
              <a:gd name="connsiteX5" fmla="*/ 88972 w 12117505"/>
              <a:gd name="connsiteY5" fmla="*/ 3447938 h 6210525"/>
              <a:gd name="connsiteX6" fmla="*/ 148480 w 12117505"/>
              <a:gd name="connsiteY6" fmla="*/ 5854931 h 6210525"/>
              <a:gd name="connsiteX7" fmla="*/ 3319168 w 12117505"/>
              <a:gd name="connsiteY7" fmla="*/ 5857467 h 6210525"/>
              <a:gd name="connsiteX8" fmla="*/ 4308929 w 12117505"/>
              <a:gd name="connsiteY8" fmla="*/ 5850807 h 6210525"/>
              <a:gd name="connsiteX9" fmla="*/ 5308288 w 12117505"/>
              <a:gd name="connsiteY9" fmla="*/ 5861900 h 6210525"/>
              <a:gd name="connsiteX10" fmla="*/ 5877202 w 12117505"/>
              <a:gd name="connsiteY10" fmla="*/ 6210525 h 6210525"/>
              <a:gd name="connsiteX11" fmla="*/ 6254140 w 12117505"/>
              <a:gd name="connsiteY11" fmla="*/ 5841204 h 6210525"/>
              <a:gd name="connsiteX12" fmla="*/ 9098386 w 12117505"/>
              <a:gd name="connsiteY12" fmla="*/ 5835714 h 6210525"/>
              <a:gd name="connsiteX13" fmla="*/ 10007288 w 12117505"/>
              <a:gd name="connsiteY13" fmla="*/ 5838589 h 6210525"/>
              <a:gd name="connsiteX14" fmla="*/ 10927227 w 12117505"/>
              <a:gd name="connsiteY14" fmla="*/ 5846456 h 6210525"/>
              <a:gd name="connsiteX15" fmla="*/ 12085310 w 12117505"/>
              <a:gd name="connsiteY15" fmla="*/ 5845410 h 6210525"/>
              <a:gd name="connsiteX16" fmla="*/ 12063456 w 12117505"/>
              <a:gd name="connsiteY16" fmla="*/ 2545764 h 6210525"/>
              <a:gd name="connsiteX17" fmla="*/ 12054104 w 12117505"/>
              <a:gd name="connsiteY17" fmla="*/ 100403 h 6210525"/>
              <a:gd name="connsiteX18" fmla="*/ 11486459 w 12117505"/>
              <a:gd name="connsiteY18" fmla="*/ 39180 h 6210525"/>
              <a:gd name="connsiteX19" fmla="*/ 10223511 w 12117505"/>
              <a:gd name="connsiteY19" fmla="*/ 25149 h 6210525"/>
              <a:gd name="connsiteX20" fmla="*/ 7599878 w 12117505"/>
              <a:gd name="connsiteY20" fmla="*/ 0 h 6210525"/>
              <a:gd name="connsiteX21" fmla="*/ 2695196 w 12117505"/>
              <a:gd name="connsiteY21" fmla="*/ 5448 h 6210525"/>
              <a:gd name="connsiteX0" fmla="*/ 2695196 w 12117505"/>
              <a:gd name="connsiteY0" fmla="*/ 5448 h 6259020"/>
              <a:gd name="connsiteX1" fmla="*/ 604999 w 12117505"/>
              <a:gd name="connsiteY1" fmla="*/ 37768 h 6259020"/>
              <a:gd name="connsiteX2" fmla="*/ 0 w 12117505"/>
              <a:gd name="connsiteY2" fmla="*/ 74946 h 6259020"/>
              <a:gd name="connsiteX3" fmla="*/ 0 w 12117505"/>
              <a:gd name="connsiteY3" fmla="*/ 833236 h 6259020"/>
              <a:gd name="connsiteX4" fmla="*/ 4597 w 12117505"/>
              <a:gd name="connsiteY4" fmla="*/ 833236 h 6259020"/>
              <a:gd name="connsiteX5" fmla="*/ 88972 w 12117505"/>
              <a:gd name="connsiteY5" fmla="*/ 3447938 h 6259020"/>
              <a:gd name="connsiteX6" fmla="*/ 148480 w 12117505"/>
              <a:gd name="connsiteY6" fmla="*/ 5854931 h 6259020"/>
              <a:gd name="connsiteX7" fmla="*/ 3319168 w 12117505"/>
              <a:gd name="connsiteY7" fmla="*/ 5857467 h 6259020"/>
              <a:gd name="connsiteX8" fmla="*/ 4308929 w 12117505"/>
              <a:gd name="connsiteY8" fmla="*/ 5850807 h 6259020"/>
              <a:gd name="connsiteX9" fmla="*/ 5308288 w 12117505"/>
              <a:gd name="connsiteY9" fmla="*/ 5861900 h 6259020"/>
              <a:gd name="connsiteX10" fmla="*/ 5903311 w 12117505"/>
              <a:gd name="connsiteY10" fmla="*/ 6259020 h 6259020"/>
              <a:gd name="connsiteX11" fmla="*/ 6254140 w 12117505"/>
              <a:gd name="connsiteY11" fmla="*/ 5841204 h 6259020"/>
              <a:gd name="connsiteX12" fmla="*/ 9098386 w 12117505"/>
              <a:gd name="connsiteY12" fmla="*/ 5835714 h 6259020"/>
              <a:gd name="connsiteX13" fmla="*/ 10007288 w 12117505"/>
              <a:gd name="connsiteY13" fmla="*/ 5838589 h 6259020"/>
              <a:gd name="connsiteX14" fmla="*/ 10927227 w 12117505"/>
              <a:gd name="connsiteY14" fmla="*/ 5846456 h 6259020"/>
              <a:gd name="connsiteX15" fmla="*/ 12085310 w 12117505"/>
              <a:gd name="connsiteY15" fmla="*/ 5845410 h 6259020"/>
              <a:gd name="connsiteX16" fmla="*/ 12063456 w 12117505"/>
              <a:gd name="connsiteY16" fmla="*/ 2545764 h 6259020"/>
              <a:gd name="connsiteX17" fmla="*/ 12054104 w 12117505"/>
              <a:gd name="connsiteY17" fmla="*/ 100403 h 6259020"/>
              <a:gd name="connsiteX18" fmla="*/ 11486459 w 12117505"/>
              <a:gd name="connsiteY18" fmla="*/ 39180 h 6259020"/>
              <a:gd name="connsiteX19" fmla="*/ 10223511 w 12117505"/>
              <a:gd name="connsiteY19" fmla="*/ 25149 h 6259020"/>
              <a:gd name="connsiteX20" fmla="*/ 7599878 w 12117505"/>
              <a:gd name="connsiteY20" fmla="*/ 0 h 6259020"/>
              <a:gd name="connsiteX21" fmla="*/ 2695196 w 12117505"/>
              <a:gd name="connsiteY21" fmla="*/ 5448 h 6259020"/>
              <a:gd name="connsiteX0" fmla="*/ 2695196 w 12117505"/>
              <a:gd name="connsiteY0" fmla="*/ 5448 h 6259020"/>
              <a:gd name="connsiteX1" fmla="*/ 604999 w 12117505"/>
              <a:gd name="connsiteY1" fmla="*/ 37768 h 6259020"/>
              <a:gd name="connsiteX2" fmla="*/ 0 w 12117505"/>
              <a:gd name="connsiteY2" fmla="*/ 74946 h 6259020"/>
              <a:gd name="connsiteX3" fmla="*/ 0 w 12117505"/>
              <a:gd name="connsiteY3" fmla="*/ 833236 h 6259020"/>
              <a:gd name="connsiteX4" fmla="*/ 4597 w 12117505"/>
              <a:gd name="connsiteY4" fmla="*/ 833236 h 6259020"/>
              <a:gd name="connsiteX5" fmla="*/ 88972 w 12117505"/>
              <a:gd name="connsiteY5" fmla="*/ 3447938 h 6259020"/>
              <a:gd name="connsiteX6" fmla="*/ 148480 w 12117505"/>
              <a:gd name="connsiteY6" fmla="*/ 5854931 h 6259020"/>
              <a:gd name="connsiteX7" fmla="*/ 3319168 w 12117505"/>
              <a:gd name="connsiteY7" fmla="*/ 5857467 h 6259020"/>
              <a:gd name="connsiteX8" fmla="*/ 4308929 w 12117505"/>
              <a:gd name="connsiteY8" fmla="*/ 5850807 h 6259020"/>
              <a:gd name="connsiteX9" fmla="*/ 5308288 w 12117505"/>
              <a:gd name="connsiteY9" fmla="*/ 5861900 h 6259020"/>
              <a:gd name="connsiteX10" fmla="*/ 5903311 w 12117505"/>
              <a:gd name="connsiteY10" fmla="*/ 6259020 h 6259020"/>
              <a:gd name="connsiteX11" fmla="*/ 6358569 w 12117505"/>
              <a:gd name="connsiteY11" fmla="*/ 5841208 h 6259020"/>
              <a:gd name="connsiteX12" fmla="*/ 9098386 w 12117505"/>
              <a:gd name="connsiteY12" fmla="*/ 5835714 h 6259020"/>
              <a:gd name="connsiteX13" fmla="*/ 10007288 w 12117505"/>
              <a:gd name="connsiteY13" fmla="*/ 5838589 h 6259020"/>
              <a:gd name="connsiteX14" fmla="*/ 10927227 w 12117505"/>
              <a:gd name="connsiteY14" fmla="*/ 5846456 h 6259020"/>
              <a:gd name="connsiteX15" fmla="*/ 12085310 w 12117505"/>
              <a:gd name="connsiteY15" fmla="*/ 5845410 h 6259020"/>
              <a:gd name="connsiteX16" fmla="*/ 12063456 w 12117505"/>
              <a:gd name="connsiteY16" fmla="*/ 2545764 h 6259020"/>
              <a:gd name="connsiteX17" fmla="*/ 12054104 w 12117505"/>
              <a:gd name="connsiteY17" fmla="*/ 100403 h 6259020"/>
              <a:gd name="connsiteX18" fmla="*/ 11486459 w 12117505"/>
              <a:gd name="connsiteY18" fmla="*/ 39180 h 6259020"/>
              <a:gd name="connsiteX19" fmla="*/ 10223511 w 12117505"/>
              <a:gd name="connsiteY19" fmla="*/ 25149 h 6259020"/>
              <a:gd name="connsiteX20" fmla="*/ 7599878 w 12117505"/>
              <a:gd name="connsiteY20" fmla="*/ 0 h 6259020"/>
              <a:gd name="connsiteX21" fmla="*/ 2695196 w 12117505"/>
              <a:gd name="connsiteY21" fmla="*/ 5448 h 625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17505" h="6259020">
                <a:moveTo>
                  <a:pt x="2695196" y="5448"/>
                </a:moveTo>
                <a:lnTo>
                  <a:pt x="604999" y="37768"/>
                </a:lnTo>
                <a:cubicBezTo>
                  <a:pt x="485777" y="44401"/>
                  <a:pt x="30881" y="27994"/>
                  <a:pt x="0" y="74946"/>
                </a:cubicBezTo>
                <a:lnTo>
                  <a:pt x="0" y="833236"/>
                </a:lnTo>
                <a:lnTo>
                  <a:pt x="4597" y="833236"/>
                </a:lnTo>
                <a:cubicBezTo>
                  <a:pt x="19426" y="1269020"/>
                  <a:pt x="64992" y="2610989"/>
                  <a:pt x="88972" y="3447938"/>
                </a:cubicBezTo>
                <a:cubicBezTo>
                  <a:pt x="105117" y="5555727"/>
                  <a:pt x="7283" y="5882511"/>
                  <a:pt x="148480" y="5854931"/>
                </a:cubicBezTo>
                <a:cubicBezTo>
                  <a:pt x="1104834" y="5841902"/>
                  <a:pt x="1937287" y="5880951"/>
                  <a:pt x="3319168" y="5857467"/>
                </a:cubicBezTo>
                <a:lnTo>
                  <a:pt x="4308929" y="5850807"/>
                </a:lnTo>
                <a:lnTo>
                  <a:pt x="5308288" y="5861900"/>
                </a:lnTo>
                <a:cubicBezTo>
                  <a:pt x="5547231" y="6002161"/>
                  <a:pt x="5692022" y="6126648"/>
                  <a:pt x="5903311" y="6259020"/>
                </a:cubicBezTo>
                <a:cubicBezTo>
                  <a:pt x="6036995" y="6157144"/>
                  <a:pt x="6233063" y="5970792"/>
                  <a:pt x="6358569" y="5841208"/>
                </a:cubicBezTo>
                <a:cubicBezTo>
                  <a:pt x="6445558" y="5838468"/>
                  <a:pt x="8737174" y="5842629"/>
                  <a:pt x="9098386" y="5835714"/>
                </a:cubicBezTo>
                <a:lnTo>
                  <a:pt x="10007288" y="5838589"/>
                </a:lnTo>
                <a:lnTo>
                  <a:pt x="10927227" y="5846456"/>
                </a:lnTo>
                <a:cubicBezTo>
                  <a:pt x="11284890" y="5836792"/>
                  <a:pt x="12058379" y="5889163"/>
                  <a:pt x="12085310" y="5845410"/>
                </a:cubicBezTo>
                <a:cubicBezTo>
                  <a:pt x="12123753" y="5639890"/>
                  <a:pt x="12050112" y="4331065"/>
                  <a:pt x="12063456" y="2545764"/>
                </a:cubicBezTo>
                <a:cubicBezTo>
                  <a:pt x="12111817" y="1464496"/>
                  <a:pt x="12159998" y="515808"/>
                  <a:pt x="12054104" y="100403"/>
                </a:cubicBezTo>
                <a:cubicBezTo>
                  <a:pt x="12029550" y="4082"/>
                  <a:pt x="11791558" y="51722"/>
                  <a:pt x="11486459" y="39180"/>
                </a:cubicBezTo>
                <a:cubicBezTo>
                  <a:pt x="11181360" y="26638"/>
                  <a:pt x="10644494" y="29826"/>
                  <a:pt x="10223511" y="25149"/>
                </a:cubicBezTo>
                <a:lnTo>
                  <a:pt x="7599878" y="0"/>
                </a:lnTo>
                <a:lnTo>
                  <a:pt x="2695196" y="5448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5D11A2A-27EA-453B-9A61-585A893F3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608530" y="1152366"/>
            <a:ext cx="4728955" cy="4459758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196455 w 12114253"/>
              <a:gd name="connsiteY11" fmla="*/ 5908410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141474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236797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92239 w 12114253"/>
              <a:gd name="connsiteY11" fmla="*/ 5912762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3319168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13512"/>
              <a:gd name="connsiteY0" fmla="*/ 25991 h 6257002"/>
              <a:gd name="connsiteX1" fmla="*/ 304663 w 12113512"/>
              <a:gd name="connsiteY1" fmla="*/ 36752 h 6257002"/>
              <a:gd name="connsiteX2" fmla="*/ 0 w 12113512"/>
              <a:gd name="connsiteY2" fmla="*/ 73933 h 6257002"/>
              <a:gd name="connsiteX3" fmla="*/ 0 w 12113512"/>
              <a:gd name="connsiteY3" fmla="*/ 935137 h 6257002"/>
              <a:gd name="connsiteX4" fmla="*/ 4597 w 12113512"/>
              <a:gd name="connsiteY4" fmla="*/ 935137 h 6257002"/>
              <a:gd name="connsiteX5" fmla="*/ 88972 w 12113512"/>
              <a:gd name="connsiteY5" fmla="*/ 3549839 h 6257002"/>
              <a:gd name="connsiteX6" fmla="*/ 148480 w 12113512"/>
              <a:gd name="connsiteY6" fmla="*/ 5956832 h 6257002"/>
              <a:gd name="connsiteX7" fmla="*/ 3319168 w 12113512"/>
              <a:gd name="connsiteY7" fmla="*/ 5959368 h 6257002"/>
              <a:gd name="connsiteX8" fmla="*/ 4308929 w 12113512"/>
              <a:gd name="connsiteY8" fmla="*/ 5952708 h 6257002"/>
              <a:gd name="connsiteX9" fmla="*/ 5308288 w 12113512"/>
              <a:gd name="connsiteY9" fmla="*/ 5963801 h 6257002"/>
              <a:gd name="connsiteX10" fmla="*/ 5707509 w 12113512"/>
              <a:gd name="connsiteY10" fmla="*/ 6257002 h 6257002"/>
              <a:gd name="connsiteX11" fmla="*/ 6071394 w 12113512"/>
              <a:gd name="connsiteY11" fmla="*/ 5943105 h 6257002"/>
              <a:gd name="connsiteX12" fmla="*/ 9098386 w 12113512"/>
              <a:gd name="connsiteY12" fmla="*/ 5937615 h 6257002"/>
              <a:gd name="connsiteX13" fmla="*/ 10007288 w 12113512"/>
              <a:gd name="connsiteY13" fmla="*/ 5940490 h 6257002"/>
              <a:gd name="connsiteX14" fmla="*/ 10927227 w 12113512"/>
              <a:gd name="connsiteY14" fmla="*/ 5948357 h 6257002"/>
              <a:gd name="connsiteX15" fmla="*/ 12085310 w 12113512"/>
              <a:gd name="connsiteY15" fmla="*/ 5947311 h 6257002"/>
              <a:gd name="connsiteX16" fmla="*/ 12063456 w 12113512"/>
              <a:gd name="connsiteY16" fmla="*/ 2647665 h 6257002"/>
              <a:gd name="connsiteX17" fmla="*/ 12054104 w 12113512"/>
              <a:gd name="connsiteY17" fmla="*/ 202304 h 6257002"/>
              <a:gd name="connsiteX18" fmla="*/ 11486459 w 12113512"/>
              <a:gd name="connsiteY18" fmla="*/ 141081 h 6257002"/>
              <a:gd name="connsiteX19" fmla="*/ 10259313 w 12113512"/>
              <a:gd name="connsiteY19" fmla="*/ 127050 h 6257002"/>
              <a:gd name="connsiteX20" fmla="*/ 7599878 w 12113512"/>
              <a:gd name="connsiteY20" fmla="*/ 101901 h 6257002"/>
              <a:gd name="connsiteX21" fmla="*/ 1892744 w 12113512"/>
              <a:gd name="connsiteY21" fmla="*/ 25991 h 6257002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59313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23511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37181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140095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  <a:gd name="connsiteX0" fmla="*/ 2161267 w 12117505"/>
              <a:gd name="connsiteY0" fmla="*/ 0 h 6201109"/>
              <a:gd name="connsiteX1" fmla="*/ 705111 w 12117505"/>
              <a:gd name="connsiteY1" fmla="*/ 15164 h 6201109"/>
              <a:gd name="connsiteX2" fmla="*/ 0 w 12117505"/>
              <a:gd name="connsiteY2" fmla="*/ 120954 h 6201109"/>
              <a:gd name="connsiteX3" fmla="*/ 0 w 12117505"/>
              <a:gd name="connsiteY3" fmla="*/ 879244 h 6201109"/>
              <a:gd name="connsiteX4" fmla="*/ 4597 w 12117505"/>
              <a:gd name="connsiteY4" fmla="*/ 879244 h 6201109"/>
              <a:gd name="connsiteX5" fmla="*/ 88972 w 12117505"/>
              <a:gd name="connsiteY5" fmla="*/ 3493946 h 6201109"/>
              <a:gd name="connsiteX6" fmla="*/ 148480 w 12117505"/>
              <a:gd name="connsiteY6" fmla="*/ 5900939 h 6201109"/>
              <a:gd name="connsiteX7" fmla="*/ 3319168 w 12117505"/>
              <a:gd name="connsiteY7" fmla="*/ 5903475 h 6201109"/>
              <a:gd name="connsiteX8" fmla="*/ 4308929 w 12117505"/>
              <a:gd name="connsiteY8" fmla="*/ 5896815 h 6201109"/>
              <a:gd name="connsiteX9" fmla="*/ 5308288 w 12117505"/>
              <a:gd name="connsiteY9" fmla="*/ 5907908 h 6201109"/>
              <a:gd name="connsiteX10" fmla="*/ 5707509 w 12117505"/>
              <a:gd name="connsiteY10" fmla="*/ 6201109 h 6201109"/>
              <a:gd name="connsiteX11" fmla="*/ 6071394 w 12117505"/>
              <a:gd name="connsiteY11" fmla="*/ 5887212 h 6201109"/>
              <a:gd name="connsiteX12" fmla="*/ 9098386 w 12117505"/>
              <a:gd name="connsiteY12" fmla="*/ 5881722 h 6201109"/>
              <a:gd name="connsiteX13" fmla="*/ 10007288 w 12117505"/>
              <a:gd name="connsiteY13" fmla="*/ 5884597 h 6201109"/>
              <a:gd name="connsiteX14" fmla="*/ 10927227 w 12117505"/>
              <a:gd name="connsiteY14" fmla="*/ 5892464 h 6201109"/>
              <a:gd name="connsiteX15" fmla="*/ 12085310 w 12117505"/>
              <a:gd name="connsiteY15" fmla="*/ 5891418 h 6201109"/>
              <a:gd name="connsiteX16" fmla="*/ 12063456 w 12117505"/>
              <a:gd name="connsiteY16" fmla="*/ 2591772 h 6201109"/>
              <a:gd name="connsiteX17" fmla="*/ 12054104 w 12117505"/>
              <a:gd name="connsiteY17" fmla="*/ 146411 h 6201109"/>
              <a:gd name="connsiteX18" fmla="*/ 11486459 w 12117505"/>
              <a:gd name="connsiteY18" fmla="*/ 85188 h 6201109"/>
              <a:gd name="connsiteX19" fmla="*/ 10223511 w 12117505"/>
              <a:gd name="connsiteY19" fmla="*/ 71157 h 6201109"/>
              <a:gd name="connsiteX20" fmla="*/ 7599878 w 12117505"/>
              <a:gd name="connsiteY20" fmla="*/ 46008 h 6201109"/>
              <a:gd name="connsiteX21" fmla="*/ 2161267 w 12117505"/>
              <a:gd name="connsiteY21" fmla="*/ 0 h 6201109"/>
              <a:gd name="connsiteX0" fmla="*/ 2695196 w 12117505"/>
              <a:gd name="connsiteY0" fmla="*/ 36292 h 6185945"/>
              <a:gd name="connsiteX1" fmla="*/ 705111 w 12117505"/>
              <a:gd name="connsiteY1" fmla="*/ 0 h 6185945"/>
              <a:gd name="connsiteX2" fmla="*/ 0 w 12117505"/>
              <a:gd name="connsiteY2" fmla="*/ 105790 h 6185945"/>
              <a:gd name="connsiteX3" fmla="*/ 0 w 12117505"/>
              <a:gd name="connsiteY3" fmla="*/ 864080 h 6185945"/>
              <a:gd name="connsiteX4" fmla="*/ 4597 w 12117505"/>
              <a:gd name="connsiteY4" fmla="*/ 864080 h 6185945"/>
              <a:gd name="connsiteX5" fmla="*/ 88972 w 12117505"/>
              <a:gd name="connsiteY5" fmla="*/ 3478782 h 6185945"/>
              <a:gd name="connsiteX6" fmla="*/ 148480 w 12117505"/>
              <a:gd name="connsiteY6" fmla="*/ 5885775 h 6185945"/>
              <a:gd name="connsiteX7" fmla="*/ 3319168 w 12117505"/>
              <a:gd name="connsiteY7" fmla="*/ 5888311 h 6185945"/>
              <a:gd name="connsiteX8" fmla="*/ 4308929 w 12117505"/>
              <a:gd name="connsiteY8" fmla="*/ 5881651 h 6185945"/>
              <a:gd name="connsiteX9" fmla="*/ 5308288 w 12117505"/>
              <a:gd name="connsiteY9" fmla="*/ 5892744 h 6185945"/>
              <a:gd name="connsiteX10" fmla="*/ 5707509 w 12117505"/>
              <a:gd name="connsiteY10" fmla="*/ 6185945 h 6185945"/>
              <a:gd name="connsiteX11" fmla="*/ 6071394 w 12117505"/>
              <a:gd name="connsiteY11" fmla="*/ 5872048 h 6185945"/>
              <a:gd name="connsiteX12" fmla="*/ 9098386 w 12117505"/>
              <a:gd name="connsiteY12" fmla="*/ 5866558 h 6185945"/>
              <a:gd name="connsiteX13" fmla="*/ 10007288 w 12117505"/>
              <a:gd name="connsiteY13" fmla="*/ 5869433 h 6185945"/>
              <a:gd name="connsiteX14" fmla="*/ 10927227 w 12117505"/>
              <a:gd name="connsiteY14" fmla="*/ 5877300 h 6185945"/>
              <a:gd name="connsiteX15" fmla="*/ 12085310 w 12117505"/>
              <a:gd name="connsiteY15" fmla="*/ 5876254 h 6185945"/>
              <a:gd name="connsiteX16" fmla="*/ 12063456 w 12117505"/>
              <a:gd name="connsiteY16" fmla="*/ 2576608 h 6185945"/>
              <a:gd name="connsiteX17" fmla="*/ 12054104 w 12117505"/>
              <a:gd name="connsiteY17" fmla="*/ 131247 h 6185945"/>
              <a:gd name="connsiteX18" fmla="*/ 11486459 w 12117505"/>
              <a:gd name="connsiteY18" fmla="*/ 70024 h 6185945"/>
              <a:gd name="connsiteX19" fmla="*/ 10223511 w 12117505"/>
              <a:gd name="connsiteY19" fmla="*/ 55993 h 6185945"/>
              <a:gd name="connsiteX20" fmla="*/ 7599878 w 12117505"/>
              <a:gd name="connsiteY20" fmla="*/ 30844 h 6185945"/>
              <a:gd name="connsiteX21" fmla="*/ 2695196 w 12117505"/>
              <a:gd name="connsiteY21" fmla="*/ 36292 h 6185945"/>
              <a:gd name="connsiteX0" fmla="*/ 2695196 w 12117505"/>
              <a:gd name="connsiteY0" fmla="*/ 5448 h 6155101"/>
              <a:gd name="connsiteX1" fmla="*/ 604999 w 12117505"/>
              <a:gd name="connsiteY1" fmla="*/ 37768 h 6155101"/>
              <a:gd name="connsiteX2" fmla="*/ 0 w 12117505"/>
              <a:gd name="connsiteY2" fmla="*/ 74946 h 6155101"/>
              <a:gd name="connsiteX3" fmla="*/ 0 w 12117505"/>
              <a:gd name="connsiteY3" fmla="*/ 833236 h 6155101"/>
              <a:gd name="connsiteX4" fmla="*/ 4597 w 12117505"/>
              <a:gd name="connsiteY4" fmla="*/ 833236 h 6155101"/>
              <a:gd name="connsiteX5" fmla="*/ 88972 w 12117505"/>
              <a:gd name="connsiteY5" fmla="*/ 3447938 h 6155101"/>
              <a:gd name="connsiteX6" fmla="*/ 148480 w 12117505"/>
              <a:gd name="connsiteY6" fmla="*/ 5854931 h 6155101"/>
              <a:gd name="connsiteX7" fmla="*/ 3319168 w 12117505"/>
              <a:gd name="connsiteY7" fmla="*/ 5857467 h 6155101"/>
              <a:gd name="connsiteX8" fmla="*/ 4308929 w 12117505"/>
              <a:gd name="connsiteY8" fmla="*/ 5850807 h 6155101"/>
              <a:gd name="connsiteX9" fmla="*/ 5308288 w 12117505"/>
              <a:gd name="connsiteY9" fmla="*/ 5861900 h 6155101"/>
              <a:gd name="connsiteX10" fmla="*/ 5707509 w 12117505"/>
              <a:gd name="connsiteY10" fmla="*/ 6155101 h 6155101"/>
              <a:gd name="connsiteX11" fmla="*/ 6071394 w 12117505"/>
              <a:gd name="connsiteY11" fmla="*/ 5841204 h 6155101"/>
              <a:gd name="connsiteX12" fmla="*/ 9098386 w 12117505"/>
              <a:gd name="connsiteY12" fmla="*/ 5835714 h 6155101"/>
              <a:gd name="connsiteX13" fmla="*/ 10007288 w 12117505"/>
              <a:gd name="connsiteY13" fmla="*/ 5838589 h 6155101"/>
              <a:gd name="connsiteX14" fmla="*/ 10927227 w 12117505"/>
              <a:gd name="connsiteY14" fmla="*/ 5846456 h 6155101"/>
              <a:gd name="connsiteX15" fmla="*/ 12085310 w 12117505"/>
              <a:gd name="connsiteY15" fmla="*/ 5845410 h 6155101"/>
              <a:gd name="connsiteX16" fmla="*/ 12063456 w 12117505"/>
              <a:gd name="connsiteY16" fmla="*/ 2545764 h 6155101"/>
              <a:gd name="connsiteX17" fmla="*/ 12054104 w 12117505"/>
              <a:gd name="connsiteY17" fmla="*/ 100403 h 6155101"/>
              <a:gd name="connsiteX18" fmla="*/ 11486459 w 12117505"/>
              <a:gd name="connsiteY18" fmla="*/ 39180 h 6155101"/>
              <a:gd name="connsiteX19" fmla="*/ 10223511 w 12117505"/>
              <a:gd name="connsiteY19" fmla="*/ 25149 h 6155101"/>
              <a:gd name="connsiteX20" fmla="*/ 7599878 w 12117505"/>
              <a:gd name="connsiteY20" fmla="*/ 0 h 6155101"/>
              <a:gd name="connsiteX21" fmla="*/ 2695196 w 12117505"/>
              <a:gd name="connsiteY21" fmla="*/ 5448 h 6155101"/>
              <a:gd name="connsiteX0" fmla="*/ 2695196 w 12117505"/>
              <a:gd name="connsiteY0" fmla="*/ 5448 h 6155101"/>
              <a:gd name="connsiteX1" fmla="*/ 604999 w 12117505"/>
              <a:gd name="connsiteY1" fmla="*/ 37768 h 6155101"/>
              <a:gd name="connsiteX2" fmla="*/ 0 w 12117505"/>
              <a:gd name="connsiteY2" fmla="*/ 74946 h 6155101"/>
              <a:gd name="connsiteX3" fmla="*/ 0 w 12117505"/>
              <a:gd name="connsiteY3" fmla="*/ 833236 h 6155101"/>
              <a:gd name="connsiteX4" fmla="*/ 4597 w 12117505"/>
              <a:gd name="connsiteY4" fmla="*/ 833236 h 6155101"/>
              <a:gd name="connsiteX5" fmla="*/ 88972 w 12117505"/>
              <a:gd name="connsiteY5" fmla="*/ 3447938 h 6155101"/>
              <a:gd name="connsiteX6" fmla="*/ 148480 w 12117505"/>
              <a:gd name="connsiteY6" fmla="*/ 5854931 h 6155101"/>
              <a:gd name="connsiteX7" fmla="*/ 3319168 w 12117505"/>
              <a:gd name="connsiteY7" fmla="*/ 5857467 h 6155101"/>
              <a:gd name="connsiteX8" fmla="*/ 4308929 w 12117505"/>
              <a:gd name="connsiteY8" fmla="*/ 5850807 h 6155101"/>
              <a:gd name="connsiteX9" fmla="*/ 5308288 w 12117505"/>
              <a:gd name="connsiteY9" fmla="*/ 5861900 h 6155101"/>
              <a:gd name="connsiteX10" fmla="*/ 5707509 w 12117505"/>
              <a:gd name="connsiteY10" fmla="*/ 6155101 h 6155101"/>
              <a:gd name="connsiteX11" fmla="*/ 6254140 w 12117505"/>
              <a:gd name="connsiteY11" fmla="*/ 5841204 h 6155101"/>
              <a:gd name="connsiteX12" fmla="*/ 9098386 w 12117505"/>
              <a:gd name="connsiteY12" fmla="*/ 5835714 h 6155101"/>
              <a:gd name="connsiteX13" fmla="*/ 10007288 w 12117505"/>
              <a:gd name="connsiteY13" fmla="*/ 5838589 h 6155101"/>
              <a:gd name="connsiteX14" fmla="*/ 10927227 w 12117505"/>
              <a:gd name="connsiteY14" fmla="*/ 5846456 h 6155101"/>
              <a:gd name="connsiteX15" fmla="*/ 12085310 w 12117505"/>
              <a:gd name="connsiteY15" fmla="*/ 5845410 h 6155101"/>
              <a:gd name="connsiteX16" fmla="*/ 12063456 w 12117505"/>
              <a:gd name="connsiteY16" fmla="*/ 2545764 h 6155101"/>
              <a:gd name="connsiteX17" fmla="*/ 12054104 w 12117505"/>
              <a:gd name="connsiteY17" fmla="*/ 100403 h 6155101"/>
              <a:gd name="connsiteX18" fmla="*/ 11486459 w 12117505"/>
              <a:gd name="connsiteY18" fmla="*/ 39180 h 6155101"/>
              <a:gd name="connsiteX19" fmla="*/ 10223511 w 12117505"/>
              <a:gd name="connsiteY19" fmla="*/ 25149 h 6155101"/>
              <a:gd name="connsiteX20" fmla="*/ 7599878 w 12117505"/>
              <a:gd name="connsiteY20" fmla="*/ 0 h 6155101"/>
              <a:gd name="connsiteX21" fmla="*/ 2695196 w 12117505"/>
              <a:gd name="connsiteY21" fmla="*/ 5448 h 6155101"/>
              <a:gd name="connsiteX0" fmla="*/ 2695196 w 12117505"/>
              <a:gd name="connsiteY0" fmla="*/ 5448 h 6210525"/>
              <a:gd name="connsiteX1" fmla="*/ 604999 w 12117505"/>
              <a:gd name="connsiteY1" fmla="*/ 37768 h 6210525"/>
              <a:gd name="connsiteX2" fmla="*/ 0 w 12117505"/>
              <a:gd name="connsiteY2" fmla="*/ 74946 h 6210525"/>
              <a:gd name="connsiteX3" fmla="*/ 0 w 12117505"/>
              <a:gd name="connsiteY3" fmla="*/ 833236 h 6210525"/>
              <a:gd name="connsiteX4" fmla="*/ 4597 w 12117505"/>
              <a:gd name="connsiteY4" fmla="*/ 833236 h 6210525"/>
              <a:gd name="connsiteX5" fmla="*/ 88972 w 12117505"/>
              <a:gd name="connsiteY5" fmla="*/ 3447938 h 6210525"/>
              <a:gd name="connsiteX6" fmla="*/ 148480 w 12117505"/>
              <a:gd name="connsiteY6" fmla="*/ 5854931 h 6210525"/>
              <a:gd name="connsiteX7" fmla="*/ 3319168 w 12117505"/>
              <a:gd name="connsiteY7" fmla="*/ 5857467 h 6210525"/>
              <a:gd name="connsiteX8" fmla="*/ 4308929 w 12117505"/>
              <a:gd name="connsiteY8" fmla="*/ 5850807 h 6210525"/>
              <a:gd name="connsiteX9" fmla="*/ 5308288 w 12117505"/>
              <a:gd name="connsiteY9" fmla="*/ 5861900 h 6210525"/>
              <a:gd name="connsiteX10" fmla="*/ 5877202 w 12117505"/>
              <a:gd name="connsiteY10" fmla="*/ 6210525 h 6210525"/>
              <a:gd name="connsiteX11" fmla="*/ 6254140 w 12117505"/>
              <a:gd name="connsiteY11" fmla="*/ 5841204 h 6210525"/>
              <a:gd name="connsiteX12" fmla="*/ 9098386 w 12117505"/>
              <a:gd name="connsiteY12" fmla="*/ 5835714 h 6210525"/>
              <a:gd name="connsiteX13" fmla="*/ 10007288 w 12117505"/>
              <a:gd name="connsiteY13" fmla="*/ 5838589 h 6210525"/>
              <a:gd name="connsiteX14" fmla="*/ 10927227 w 12117505"/>
              <a:gd name="connsiteY14" fmla="*/ 5846456 h 6210525"/>
              <a:gd name="connsiteX15" fmla="*/ 12085310 w 12117505"/>
              <a:gd name="connsiteY15" fmla="*/ 5845410 h 6210525"/>
              <a:gd name="connsiteX16" fmla="*/ 12063456 w 12117505"/>
              <a:gd name="connsiteY16" fmla="*/ 2545764 h 6210525"/>
              <a:gd name="connsiteX17" fmla="*/ 12054104 w 12117505"/>
              <a:gd name="connsiteY17" fmla="*/ 100403 h 6210525"/>
              <a:gd name="connsiteX18" fmla="*/ 11486459 w 12117505"/>
              <a:gd name="connsiteY18" fmla="*/ 39180 h 6210525"/>
              <a:gd name="connsiteX19" fmla="*/ 10223511 w 12117505"/>
              <a:gd name="connsiteY19" fmla="*/ 25149 h 6210525"/>
              <a:gd name="connsiteX20" fmla="*/ 7599878 w 12117505"/>
              <a:gd name="connsiteY20" fmla="*/ 0 h 6210525"/>
              <a:gd name="connsiteX21" fmla="*/ 2695196 w 12117505"/>
              <a:gd name="connsiteY21" fmla="*/ 5448 h 6210525"/>
              <a:gd name="connsiteX0" fmla="*/ 2695196 w 12117505"/>
              <a:gd name="connsiteY0" fmla="*/ 5448 h 6259020"/>
              <a:gd name="connsiteX1" fmla="*/ 604999 w 12117505"/>
              <a:gd name="connsiteY1" fmla="*/ 37768 h 6259020"/>
              <a:gd name="connsiteX2" fmla="*/ 0 w 12117505"/>
              <a:gd name="connsiteY2" fmla="*/ 74946 h 6259020"/>
              <a:gd name="connsiteX3" fmla="*/ 0 w 12117505"/>
              <a:gd name="connsiteY3" fmla="*/ 833236 h 6259020"/>
              <a:gd name="connsiteX4" fmla="*/ 4597 w 12117505"/>
              <a:gd name="connsiteY4" fmla="*/ 833236 h 6259020"/>
              <a:gd name="connsiteX5" fmla="*/ 88972 w 12117505"/>
              <a:gd name="connsiteY5" fmla="*/ 3447938 h 6259020"/>
              <a:gd name="connsiteX6" fmla="*/ 148480 w 12117505"/>
              <a:gd name="connsiteY6" fmla="*/ 5854931 h 6259020"/>
              <a:gd name="connsiteX7" fmla="*/ 3319168 w 12117505"/>
              <a:gd name="connsiteY7" fmla="*/ 5857467 h 6259020"/>
              <a:gd name="connsiteX8" fmla="*/ 4308929 w 12117505"/>
              <a:gd name="connsiteY8" fmla="*/ 5850807 h 6259020"/>
              <a:gd name="connsiteX9" fmla="*/ 5308288 w 12117505"/>
              <a:gd name="connsiteY9" fmla="*/ 5861900 h 6259020"/>
              <a:gd name="connsiteX10" fmla="*/ 5903311 w 12117505"/>
              <a:gd name="connsiteY10" fmla="*/ 6259020 h 6259020"/>
              <a:gd name="connsiteX11" fmla="*/ 6254140 w 12117505"/>
              <a:gd name="connsiteY11" fmla="*/ 5841204 h 6259020"/>
              <a:gd name="connsiteX12" fmla="*/ 9098386 w 12117505"/>
              <a:gd name="connsiteY12" fmla="*/ 5835714 h 6259020"/>
              <a:gd name="connsiteX13" fmla="*/ 10007288 w 12117505"/>
              <a:gd name="connsiteY13" fmla="*/ 5838589 h 6259020"/>
              <a:gd name="connsiteX14" fmla="*/ 10927227 w 12117505"/>
              <a:gd name="connsiteY14" fmla="*/ 5846456 h 6259020"/>
              <a:gd name="connsiteX15" fmla="*/ 12085310 w 12117505"/>
              <a:gd name="connsiteY15" fmla="*/ 5845410 h 6259020"/>
              <a:gd name="connsiteX16" fmla="*/ 12063456 w 12117505"/>
              <a:gd name="connsiteY16" fmla="*/ 2545764 h 6259020"/>
              <a:gd name="connsiteX17" fmla="*/ 12054104 w 12117505"/>
              <a:gd name="connsiteY17" fmla="*/ 100403 h 6259020"/>
              <a:gd name="connsiteX18" fmla="*/ 11486459 w 12117505"/>
              <a:gd name="connsiteY18" fmla="*/ 39180 h 6259020"/>
              <a:gd name="connsiteX19" fmla="*/ 10223511 w 12117505"/>
              <a:gd name="connsiteY19" fmla="*/ 25149 h 6259020"/>
              <a:gd name="connsiteX20" fmla="*/ 7599878 w 12117505"/>
              <a:gd name="connsiteY20" fmla="*/ 0 h 6259020"/>
              <a:gd name="connsiteX21" fmla="*/ 2695196 w 12117505"/>
              <a:gd name="connsiteY21" fmla="*/ 5448 h 6259020"/>
              <a:gd name="connsiteX0" fmla="*/ 2695196 w 12117505"/>
              <a:gd name="connsiteY0" fmla="*/ 5448 h 6259020"/>
              <a:gd name="connsiteX1" fmla="*/ 604999 w 12117505"/>
              <a:gd name="connsiteY1" fmla="*/ 37768 h 6259020"/>
              <a:gd name="connsiteX2" fmla="*/ 0 w 12117505"/>
              <a:gd name="connsiteY2" fmla="*/ 74946 h 6259020"/>
              <a:gd name="connsiteX3" fmla="*/ 0 w 12117505"/>
              <a:gd name="connsiteY3" fmla="*/ 833236 h 6259020"/>
              <a:gd name="connsiteX4" fmla="*/ 4597 w 12117505"/>
              <a:gd name="connsiteY4" fmla="*/ 833236 h 6259020"/>
              <a:gd name="connsiteX5" fmla="*/ 88972 w 12117505"/>
              <a:gd name="connsiteY5" fmla="*/ 3447938 h 6259020"/>
              <a:gd name="connsiteX6" fmla="*/ 148480 w 12117505"/>
              <a:gd name="connsiteY6" fmla="*/ 5854931 h 6259020"/>
              <a:gd name="connsiteX7" fmla="*/ 3319168 w 12117505"/>
              <a:gd name="connsiteY7" fmla="*/ 5857467 h 6259020"/>
              <a:gd name="connsiteX8" fmla="*/ 4308929 w 12117505"/>
              <a:gd name="connsiteY8" fmla="*/ 5850807 h 6259020"/>
              <a:gd name="connsiteX9" fmla="*/ 5308288 w 12117505"/>
              <a:gd name="connsiteY9" fmla="*/ 5861900 h 6259020"/>
              <a:gd name="connsiteX10" fmla="*/ 5903311 w 12117505"/>
              <a:gd name="connsiteY10" fmla="*/ 6259020 h 6259020"/>
              <a:gd name="connsiteX11" fmla="*/ 6358569 w 12117505"/>
              <a:gd name="connsiteY11" fmla="*/ 5841208 h 6259020"/>
              <a:gd name="connsiteX12" fmla="*/ 9098386 w 12117505"/>
              <a:gd name="connsiteY12" fmla="*/ 5835714 h 6259020"/>
              <a:gd name="connsiteX13" fmla="*/ 10007288 w 12117505"/>
              <a:gd name="connsiteY13" fmla="*/ 5838589 h 6259020"/>
              <a:gd name="connsiteX14" fmla="*/ 10927227 w 12117505"/>
              <a:gd name="connsiteY14" fmla="*/ 5846456 h 6259020"/>
              <a:gd name="connsiteX15" fmla="*/ 12085310 w 12117505"/>
              <a:gd name="connsiteY15" fmla="*/ 5845410 h 6259020"/>
              <a:gd name="connsiteX16" fmla="*/ 12063456 w 12117505"/>
              <a:gd name="connsiteY16" fmla="*/ 2545764 h 6259020"/>
              <a:gd name="connsiteX17" fmla="*/ 12054104 w 12117505"/>
              <a:gd name="connsiteY17" fmla="*/ 100403 h 6259020"/>
              <a:gd name="connsiteX18" fmla="*/ 11486459 w 12117505"/>
              <a:gd name="connsiteY18" fmla="*/ 39180 h 6259020"/>
              <a:gd name="connsiteX19" fmla="*/ 10223511 w 12117505"/>
              <a:gd name="connsiteY19" fmla="*/ 25149 h 6259020"/>
              <a:gd name="connsiteX20" fmla="*/ 7599878 w 12117505"/>
              <a:gd name="connsiteY20" fmla="*/ 0 h 6259020"/>
              <a:gd name="connsiteX21" fmla="*/ 2695196 w 12117505"/>
              <a:gd name="connsiteY21" fmla="*/ 5448 h 625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17505" h="6259020">
                <a:moveTo>
                  <a:pt x="2695196" y="5448"/>
                </a:moveTo>
                <a:lnTo>
                  <a:pt x="604999" y="37768"/>
                </a:lnTo>
                <a:cubicBezTo>
                  <a:pt x="485777" y="44401"/>
                  <a:pt x="30881" y="27994"/>
                  <a:pt x="0" y="74946"/>
                </a:cubicBezTo>
                <a:lnTo>
                  <a:pt x="0" y="833236"/>
                </a:lnTo>
                <a:lnTo>
                  <a:pt x="4597" y="833236"/>
                </a:lnTo>
                <a:cubicBezTo>
                  <a:pt x="19426" y="1269020"/>
                  <a:pt x="64992" y="2610989"/>
                  <a:pt x="88972" y="3447938"/>
                </a:cubicBezTo>
                <a:cubicBezTo>
                  <a:pt x="105117" y="5555727"/>
                  <a:pt x="7283" y="5882511"/>
                  <a:pt x="148480" y="5854931"/>
                </a:cubicBezTo>
                <a:cubicBezTo>
                  <a:pt x="1104834" y="5841902"/>
                  <a:pt x="1937287" y="5880951"/>
                  <a:pt x="3319168" y="5857467"/>
                </a:cubicBezTo>
                <a:lnTo>
                  <a:pt x="4308929" y="5850807"/>
                </a:lnTo>
                <a:lnTo>
                  <a:pt x="5308288" y="5861900"/>
                </a:lnTo>
                <a:cubicBezTo>
                  <a:pt x="5547231" y="6002161"/>
                  <a:pt x="5692022" y="6126648"/>
                  <a:pt x="5903311" y="6259020"/>
                </a:cubicBezTo>
                <a:cubicBezTo>
                  <a:pt x="6036995" y="6157144"/>
                  <a:pt x="6233063" y="5970792"/>
                  <a:pt x="6358569" y="5841208"/>
                </a:cubicBezTo>
                <a:cubicBezTo>
                  <a:pt x="6445558" y="5838468"/>
                  <a:pt x="8737174" y="5842629"/>
                  <a:pt x="9098386" y="5835714"/>
                </a:cubicBezTo>
                <a:lnTo>
                  <a:pt x="10007288" y="5838589"/>
                </a:lnTo>
                <a:lnTo>
                  <a:pt x="10927227" y="5846456"/>
                </a:lnTo>
                <a:cubicBezTo>
                  <a:pt x="11284890" y="5836792"/>
                  <a:pt x="12058379" y="5889163"/>
                  <a:pt x="12085310" y="5845410"/>
                </a:cubicBezTo>
                <a:cubicBezTo>
                  <a:pt x="12123753" y="5639890"/>
                  <a:pt x="12050112" y="4331065"/>
                  <a:pt x="12063456" y="2545764"/>
                </a:cubicBezTo>
                <a:cubicBezTo>
                  <a:pt x="12111817" y="1464496"/>
                  <a:pt x="12159998" y="515808"/>
                  <a:pt x="12054104" y="100403"/>
                </a:cubicBezTo>
                <a:cubicBezTo>
                  <a:pt x="12029550" y="4082"/>
                  <a:pt x="11791558" y="51722"/>
                  <a:pt x="11486459" y="39180"/>
                </a:cubicBezTo>
                <a:cubicBezTo>
                  <a:pt x="11181360" y="26638"/>
                  <a:pt x="10644494" y="29826"/>
                  <a:pt x="10223511" y="25149"/>
                </a:cubicBezTo>
                <a:lnTo>
                  <a:pt x="7599878" y="0"/>
                </a:lnTo>
                <a:lnTo>
                  <a:pt x="2695196" y="5448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E888CD5-B03F-FCAD-C3AE-04D006A3F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814" y="1378226"/>
            <a:ext cx="3363687" cy="27087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Terugblik op jezelf: 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CBF2DD-80A5-A660-CEBE-2CD1583FC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568" y="4337892"/>
            <a:ext cx="3363687" cy="10822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/>
              <a:t>Reserve dia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7BAADF8-4E8F-32CE-34BF-B27A65466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648" y="1299636"/>
            <a:ext cx="6085217" cy="4034763"/>
          </a:xfrm>
          <a:prstGeom prst="rect">
            <a:avLst/>
          </a:prstGeom>
        </p:spPr>
      </p:pic>
      <p:pic>
        <p:nvPicPr>
          <p:cNvPr id="5" name="Graphic 2033145709" descr="Schoolbord silhouet">
            <a:extLst>
              <a:ext uri="{FF2B5EF4-FFF2-40B4-BE49-F238E27FC236}">
                <a16:creationId xmlns:a16="http://schemas.microsoft.com/office/drawing/2014/main" id="{D06D24B0-75F5-FBD5-D2EF-5EE26ABA7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061" y="68925"/>
            <a:ext cx="5842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51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D8EDB-35E4-42F0-BC49-67E63F108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4" y="223935"/>
            <a:ext cx="8344898" cy="1481328"/>
          </a:xfrm>
        </p:spPr>
        <p:txBody>
          <a:bodyPr anchor="b">
            <a:normAutofit/>
          </a:bodyPr>
          <a:lstStyle/>
          <a:p>
            <a:r>
              <a:rPr lang="nl-NL" sz="4600" dirty="0">
                <a:latin typeface="+mn-lt"/>
              </a:rPr>
              <a:t>O</a:t>
            </a:r>
            <a:r>
              <a:rPr lang="nl-NL" sz="4600" i="0" dirty="0">
                <a:effectLst/>
                <a:latin typeface="+mn-lt"/>
              </a:rPr>
              <a:t>uders/verzorgers: </a:t>
            </a:r>
            <a:endParaRPr lang="nl-NL" sz="4600" dirty="0">
              <a:latin typeface="+mn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848468-7345-4E59-A247-0D26520AA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323" y="1705263"/>
            <a:ext cx="9070113" cy="435595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rtl="0" fontAlgn="base">
              <a:buNone/>
            </a:pPr>
            <a:r>
              <a:rPr lang="nl-NL" b="0" i="0" dirty="0">
                <a:effectLst/>
              </a:rPr>
              <a:t>Ook voor u als ouder zijn de onderstaande punten dingen die u zou kunnen </a:t>
            </a:r>
            <a:r>
              <a:rPr lang="nl-NL" b="0" i="1" dirty="0">
                <a:effectLst/>
              </a:rPr>
              <a:t>beantwoorden wanneer ze van toepassing zijn</a:t>
            </a:r>
            <a:r>
              <a:rPr lang="nl-NL" b="0" i="0" dirty="0">
                <a:effectLst/>
              </a:rPr>
              <a:t>, maar aanvullen met eigen punten is natuurlijk prima. </a:t>
            </a:r>
            <a:br>
              <a:rPr lang="nl-NL" b="0" i="0" dirty="0">
                <a:effectLst/>
              </a:rPr>
            </a:br>
            <a:endParaRPr lang="nl-NL" b="0" i="0" dirty="0">
              <a:effectLst/>
              <a:cs typeface="Segoe UI" panose="020B0502040204020203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nl-NL" sz="2400" i="0" dirty="0">
                <a:effectLst/>
              </a:rPr>
              <a:t>Hoe vindt u dat het met uw zoon/dochter gaat?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nl-NL" sz="2400" i="0" dirty="0">
                <a:effectLst/>
              </a:rPr>
              <a:t>Beschrijf hoe uw zoon/dochter thuis bezig is met schoolwerk.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nl-NL" sz="2400" i="0" dirty="0">
                <a:effectLst/>
              </a:rPr>
              <a:t>Wat gaat er goed/waar bent u trots op?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nl-NL" sz="2400" i="0" dirty="0">
                <a:effectLst/>
              </a:rPr>
              <a:t>Welke tips heeft u voor uw zoon/dochter?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nl-NL" sz="2400" dirty="0"/>
              <a:t>Welke ondersteuning/hulp kan thuis geboden worden?</a:t>
            </a:r>
            <a:endParaRPr lang="nl-NL" sz="2400" i="0" dirty="0">
              <a:effectLst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nl-NL" sz="2400" i="0" dirty="0">
                <a:effectLst/>
              </a:rPr>
              <a:t>Zijn er nog punten uit dit voorbereidingsformulier die u zou willen bespreken.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nl-NL" sz="2400" i="0" dirty="0">
                <a:effectLst/>
              </a:rPr>
              <a:t>Heeft u nog vragen of opmerkingen (voor de mentor)? </a:t>
            </a:r>
          </a:p>
          <a:p>
            <a:endParaRPr lang="nl-NL" sz="1500" dirty="0"/>
          </a:p>
        </p:txBody>
      </p:sp>
      <p:pic>
        <p:nvPicPr>
          <p:cNvPr id="6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EB9661E1-7415-5E5D-895E-1E52B8B7F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9570" y="2953696"/>
            <a:ext cx="5458968" cy="435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97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0168DB-ACC4-FC0C-5609-1BF906A5F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1BB176-0871-517E-D617-100980980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0489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2CB94C16-B563-A23A-21B9-1ECE0D2E6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484" y="410377"/>
            <a:ext cx="2088184" cy="208333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094A090-791E-4895-BD91-548A416D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2" y="0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 dirty="0">
                <a:latin typeface="The Hand" panose="03070502030502020204" pitchFamily="66" charset="0"/>
              </a:rPr>
              <a:t>Vooruitblik</a:t>
            </a:r>
            <a:r>
              <a:rPr lang="nl-NL" sz="5400" i="0" dirty="0">
                <a:effectLst/>
                <a:latin typeface="The Hand" panose="03070502030502020204" pitchFamily="66" charset="0"/>
              </a:rPr>
              <a:t> naar volgend schooljaar: </a:t>
            </a:r>
            <a:endParaRPr lang="nl-NL" sz="5400" dirty="0">
              <a:latin typeface="The Hand" panose="03070502030502020204" pitchFamily="66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D5D7AF-D9E9-4946-85F1-FEEAAE3A3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1384432"/>
            <a:ext cx="6553521" cy="6088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rtl="0" fontAlgn="base">
              <a:buNone/>
            </a:pPr>
            <a:r>
              <a:rPr lang="nl-NL" sz="2400" dirty="0">
                <a:latin typeface="The Hand" panose="03070502030502020204" pitchFamily="66" charset="0"/>
                <a:cs typeface="Calibri"/>
              </a:rPr>
              <a:t>Heb je al ideeën over</a:t>
            </a:r>
            <a:r>
              <a:rPr lang="nl-NL" sz="2400" b="1" i="0" dirty="0">
                <a:effectLst/>
                <a:latin typeface="The Hand" panose="03070502030502020204" pitchFamily="66" charset="0"/>
                <a:cs typeface="Calibri"/>
              </a:rPr>
              <a:t> jouw doelen voor het </a:t>
            </a:r>
            <a:r>
              <a:rPr lang="nl-NL" sz="2400" dirty="0">
                <a:latin typeface="The Hand" panose="03070502030502020204" pitchFamily="66" charset="0"/>
                <a:cs typeface="Calibri"/>
              </a:rPr>
              <a:t>nieuwe</a:t>
            </a:r>
            <a:r>
              <a:rPr lang="nl-NL" sz="2400" b="1" i="0" dirty="0">
                <a:effectLst/>
                <a:latin typeface="The Hand" panose="03070502030502020204" pitchFamily="66" charset="0"/>
                <a:cs typeface="Calibri"/>
              </a:rPr>
              <a:t> schooljaar?</a:t>
            </a:r>
            <a:endParaRPr lang="nl-NL" sz="2400" dirty="0">
              <a:latin typeface="The Hand" panose="03070502030502020204" pitchFamily="66" charset="0"/>
            </a:endParaRPr>
          </a:p>
          <a:p>
            <a:endParaRPr lang="nl-NL" sz="1500" dirty="0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BB5FCE11-0202-04B5-BCE2-5DBE9CFD2A19}"/>
              </a:ext>
            </a:extLst>
          </p:cNvPr>
          <p:cNvSpPr/>
          <p:nvPr/>
        </p:nvSpPr>
        <p:spPr>
          <a:xfrm>
            <a:off x="572493" y="2351540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Doel</a:t>
            </a:r>
          </a:p>
          <a:p>
            <a:pPr algn="ctr"/>
            <a:r>
              <a:rPr lang="en-US" sz="7200" b="1" dirty="0"/>
              <a:t>1</a:t>
            </a:r>
            <a:endParaRPr lang="nl-NL" b="1" dirty="0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8D977C68-12F3-AF8E-92BA-B45CD97B7BF1}"/>
              </a:ext>
            </a:extLst>
          </p:cNvPr>
          <p:cNvSpPr/>
          <p:nvPr/>
        </p:nvSpPr>
        <p:spPr>
          <a:xfrm>
            <a:off x="2546696" y="2351539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Doel</a:t>
            </a:r>
          </a:p>
          <a:p>
            <a:pPr algn="ctr"/>
            <a:r>
              <a:rPr lang="en-US" sz="7200" b="1" dirty="0"/>
              <a:t>2</a:t>
            </a:r>
            <a:endParaRPr lang="nl-NL" b="1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1B2D1C86-C107-71D9-A62A-07A01B2169DA}"/>
              </a:ext>
            </a:extLst>
          </p:cNvPr>
          <p:cNvSpPr/>
          <p:nvPr/>
        </p:nvSpPr>
        <p:spPr>
          <a:xfrm>
            <a:off x="4520899" y="2297956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Doel</a:t>
            </a:r>
          </a:p>
          <a:p>
            <a:pPr algn="ctr"/>
            <a:r>
              <a:rPr lang="en-US" sz="7200" b="1" dirty="0"/>
              <a:t>3</a:t>
            </a:r>
            <a:endParaRPr lang="nl-NL" b="1" dirty="0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E94A0C98-F850-A602-6FCD-CBF7A19EBCF1}"/>
              </a:ext>
            </a:extLst>
          </p:cNvPr>
          <p:cNvSpPr/>
          <p:nvPr/>
        </p:nvSpPr>
        <p:spPr>
          <a:xfrm>
            <a:off x="6495102" y="2234884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Doel</a:t>
            </a:r>
          </a:p>
          <a:p>
            <a:pPr algn="ctr"/>
            <a:r>
              <a:rPr lang="en-US" sz="7200" b="1" dirty="0"/>
              <a:t>4</a:t>
            </a:r>
            <a:endParaRPr lang="nl-NL" b="1" dirty="0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A5A9E9C8-838E-06E1-13D2-8D1B21E66B84}"/>
              </a:ext>
            </a:extLst>
          </p:cNvPr>
          <p:cNvSpPr/>
          <p:nvPr/>
        </p:nvSpPr>
        <p:spPr>
          <a:xfrm>
            <a:off x="8469304" y="2234884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Doel</a:t>
            </a:r>
          </a:p>
          <a:p>
            <a:pPr algn="ctr"/>
            <a:r>
              <a:rPr lang="en-US" sz="7200" b="1" dirty="0"/>
              <a:t>5</a:t>
            </a:r>
            <a:endParaRPr lang="nl-NL" b="1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B8CB0CF-16D6-ACF5-3409-6801B5189715}"/>
              </a:ext>
            </a:extLst>
          </p:cNvPr>
          <p:cNvSpPr txBox="1">
            <a:spLocks/>
          </p:cNvSpPr>
          <p:nvPr/>
        </p:nvSpPr>
        <p:spPr>
          <a:xfrm>
            <a:off x="572492" y="4204139"/>
            <a:ext cx="1487535" cy="19864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Wingdings 3" charset="2"/>
              <a:buNone/>
            </a:pPr>
            <a:r>
              <a:rPr lang="nl-NL" sz="2000" b="1" dirty="0">
                <a:cs typeface="Calibri"/>
              </a:rPr>
              <a:t>Doel 1:</a:t>
            </a:r>
          </a:p>
          <a:p>
            <a:pPr marL="0" indent="0" fontAlgn="base">
              <a:buFont typeface="Wingdings 3" charset="2"/>
              <a:buNone/>
            </a:pPr>
            <a:r>
              <a:rPr lang="nl-NL" sz="2000" b="1" dirty="0">
                <a:cs typeface="Calibri"/>
              </a:rPr>
              <a:t>Doel 2:</a:t>
            </a:r>
          </a:p>
          <a:p>
            <a:pPr marL="0" indent="0" fontAlgn="base">
              <a:buFont typeface="Wingdings 3" charset="2"/>
              <a:buNone/>
            </a:pPr>
            <a:r>
              <a:rPr lang="nl-NL" sz="2000" b="1" dirty="0">
                <a:cs typeface="Calibri"/>
              </a:rPr>
              <a:t>Doel 3:</a:t>
            </a:r>
          </a:p>
          <a:p>
            <a:pPr marL="0" indent="0" fontAlgn="base">
              <a:buFont typeface="Wingdings 3" charset="2"/>
              <a:buNone/>
            </a:pPr>
            <a:r>
              <a:rPr lang="nl-NL" sz="2000" b="1" dirty="0">
                <a:cs typeface="Calibri"/>
              </a:rPr>
              <a:t>Doel 4:</a:t>
            </a:r>
          </a:p>
          <a:p>
            <a:pPr marL="0" indent="0" fontAlgn="base">
              <a:buFont typeface="Wingdings 3" charset="2"/>
              <a:buNone/>
            </a:pPr>
            <a:r>
              <a:rPr lang="nl-NL" sz="2000" b="1" dirty="0">
                <a:cs typeface="Calibri"/>
              </a:rPr>
              <a:t>Doel 5:</a:t>
            </a:r>
            <a:endParaRPr lang="nl-NL" sz="2000" dirty="0"/>
          </a:p>
          <a:p>
            <a:endParaRPr lang="nl-NL" sz="2000" dirty="0"/>
          </a:p>
        </p:txBody>
      </p:sp>
      <p:pic>
        <p:nvPicPr>
          <p:cNvPr id="12" name="Graphic 2033145709" descr="Schoolbord silhouet">
            <a:extLst>
              <a:ext uri="{FF2B5EF4-FFF2-40B4-BE49-F238E27FC236}">
                <a16:creationId xmlns:a16="http://schemas.microsoft.com/office/drawing/2014/main" id="{02A3072F-2BB5-E545-031C-92B75E0BB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061" y="68925"/>
            <a:ext cx="584200" cy="584200"/>
          </a:xfrm>
          <a:prstGeom prst="rect">
            <a:avLst/>
          </a:prstGeom>
        </p:spPr>
      </p:pic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17569A73-49E3-EF4B-48CD-F265A1934B5C}"/>
              </a:ext>
            </a:extLst>
          </p:cNvPr>
          <p:cNvSpPr txBox="1">
            <a:spLocks/>
          </p:cNvSpPr>
          <p:nvPr/>
        </p:nvSpPr>
        <p:spPr>
          <a:xfrm>
            <a:off x="1161958" y="4217604"/>
            <a:ext cx="8405111" cy="2053275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00" dirty="0"/>
          </a:p>
          <a:p>
            <a:endParaRPr lang="nl-NL" sz="1500" dirty="0"/>
          </a:p>
          <a:p>
            <a:endParaRPr lang="nl-NL" sz="1500" dirty="0"/>
          </a:p>
        </p:txBody>
      </p:sp>
    </p:spTree>
    <p:extLst>
      <p:ext uri="{BB962C8B-B14F-4D97-AF65-F5344CB8AC3E}">
        <p14:creationId xmlns:p14="http://schemas.microsoft.com/office/powerpoint/2010/main" val="2209270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2A96188-384C-4341-9EEB-967A9341C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80331C3-DDF5-48A9-8947-D71EAAFFA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759171" y="-127077"/>
            <a:ext cx="6053827" cy="694864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14CB77-2BF7-AAA7-1E9B-C62CD5708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527" y="604801"/>
            <a:ext cx="5556425" cy="1531089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nl-NL" noProof="1"/>
              <a:t>Het evaluatiegesprek</a:t>
            </a:r>
            <a:br>
              <a:rPr lang="en-US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077410-5AAC-9E4F-B8FD-DE9E00ECC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057" y="2311400"/>
            <a:ext cx="5218487" cy="3652212"/>
          </a:xfrm>
        </p:spPr>
        <p:txBody>
          <a:bodyPr>
            <a:norm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nl-NL" u="sng" dirty="0"/>
              <a:t>Doel van het gesprek: </a:t>
            </a:r>
          </a:p>
          <a:p>
            <a:pPr lvl="1" algn="ctr"/>
            <a:r>
              <a:rPr lang="nl-NL" dirty="0"/>
              <a:t>Bespreken hoe je aan je doelen hebt gewerkt.</a:t>
            </a:r>
          </a:p>
          <a:p>
            <a:pPr lvl="1" algn="ctr"/>
            <a:r>
              <a:rPr lang="nl-NL" dirty="0"/>
              <a:t>Ben je tevreden met je vooruitgang?</a:t>
            </a:r>
          </a:p>
          <a:p>
            <a:pPr lvl="1" algn="ctr"/>
            <a:r>
              <a:rPr lang="nl-NL" dirty="0"/>
              <a:t>Kiezen van de doelen voor volgend schooljaar.</a:t>
            </a:r>
          </a:p>
          <a:p>
            <a:pPr lvl="1" algn="ctr"/>
            <a:endParaRPr lang="nl-NL" dirty="0"/>
          </a:p>
          <a:p>
            <a:pPr lvl="1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Graphic 622941588" descr="Open boek silhouet">
            <a:extLst>
              <a:ext uri="{FF2B5EF4-FFF2-40B4-BE49-F238E27FC236}">
                <a16:creationId xmlns:a16="http://schemas.microsoft.com/office/drawing/2014/main" id="{E5E2FADD-7B17-5A0E-46A2-DFF729B14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3555" y="1373790"/>
            <a:ext cx="4110419" cy="411041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535A640-1948-4AFD-A0B7-19AFDA955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806735" y="-157114"/>
            <a:ext cx="6053827" cy="694864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2CB94C16-B563-A23A-21B9-1ECE0D2E6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484" y="410377"/>
            <a:ext cx="2088184" cy="208333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094A090-791E-4895-BD91-548A416D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2" y="0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 dirty="0">
                <a:latin typeface="The Hand" panose="03070502030502020204" pitchFamily="66" charset="0"/>
              </a:rPr>
              <a:t>Vooruitblik</a:t>
            </a:r>
            <a:r>
              <a:rPr lang="nl-NL" sz="5400" i="0" dirty="0">
                <a:effectLst/>
                <a:latin typeface="The Hand" panose="03070502030502020204" pitchFamily="66" charset="0"/>
              </a:rPr>
              <a:t> naar volgend schooljaar: </a:t>
            </a:r>
            <a:endParaRPr lang="nl-NL" sz="5400" dirty="0">
              <a:latin typeface="The Hand" panose="03070502030502020204" pitchFamily="66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D5D7AF-D9E9-4946-85F1-FEEAAE3A3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1384432"/>
            <a:ext cx="6553521" cy="6088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rtl="0" fontAlgn="base">
              <a:buNone/>
            </a:pPr>
            <a:r>
              <a:rPr lang="nl-NL" sz="2400" dirty="0">
                <a:latin typeface="The Hand" panose="03070502030502020204" pitchFamily="66" charset="0"/>
                <a:cs typeface="Calibri"/>
              </a:rPr>
              <a:t>Heb je al ideeën over</a:t>
            </a:r>
            <a:r>
              <a:rPr lang="nl-NL" sz="2400" b="1" i="0" dirty="0">
                <a:effectLst/>
                <a:latin typeface="The Hand" panose="03070502030502020204" pitchFamily="66" charset="0"/>
                <a:cs typeface="Calibri"/>
              </a:rPr>
              <a:t> jouw doelen voor het </a:t>
            </a:r>
            <a:r>
              <a:rPr lang="nl-NL" sz="2400" dirty="0">
                <a:latin typeface="The Hand" panose="03070502030502020204" pitchFamily="66" charset="0"/>
                <a:cs typeface="Calibri"/>
              </a:rPr>
              <a:t>nieuwe</a:t>
            </a:r>
            <a:r>
              <a:rPr lang="nl-NL" sz="2400" b="1" i="0" dirty="0">
                <a:effectLst/>
                <a:latin typeface="The Hand" panose="03070502030502020204" pitchFamily="66" charset="0"/>
                <a:cs typeface="Calibri"/>
              </a:rPr>
              <a:t> schooljaar?</a:t>
            </a:r>
            <a:endParaRPr lang="nl-NL" sz="2400" dirty="0">
              <a:latin typeface="The Hand" panose="03070502030502020204" pitchFamily="66" charset="0"/>
            </a:endParaRPr>
          </a:p>
          <a:p>
            <a:endParaRPr lang="nl-NL" sz="1500" dirty="0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BB5FCE11-0202-04B5-BCE2-5DBE9CFD2A19}"/>
              </a:ext>
            </a:extLst>
          </p:cNvPr>
          <p:cNvSpPr/>
          <p:nvPr/>
        </p:nvSpPr>
        <p:spPr>
          <a:xfrm>
            <a:off x="572493" y="2351540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Doel</a:t>
            </a:r>
          </a:p>
          <a:p>
            <a:pPr algn="ctr"/>
            <a:r>
              <a:rPr lang="en-US" sz="7200" b="1" dirty="0"/>
              <a:t>1</a:t>
            </a:r>
            <a:endParaRPr lang="nl-NL" b="1" dirty="0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8D977C68-12F3-AF8E-92BA-B45CD97B7BF1}"/>
              </a:ext>
            </a:extLst>
          </p:cNvPr>
          <p:cNvSpPr/>
          <p:nvPr/>
        </p:nvSpPr>
        <p:spPr>
          <a:xfrm>
            <a:off x="2546696" y="2351539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Doel</a:t>
            </a:r>
          </a:p>
          <a:p>
            <a:pPr algn="ctr"/>
            <a:r>
              <a:rPr lang="en-US" sz="7200" b="1" dirty="0"/>
              <a:t>2</a:t>
            </a:r>
            <a:endParaRPr lang="nl-NL" b="1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1B2D1C86-C107-71D9-A62A-07A01B2169DA}"/>
              </a:ext>
            </a:extLst>
          </p:cNvPr>
          <p:cNvSpPr/>
          <p:nvPr/>
        </p:nvSpPr>
        <p:spPr>
          <a:xfrm>
            <a:off x="4520899" y="2297956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Doel</a:t>
            </a:r>
          </a:p>
          <a:p>
            <a:pPr algn="ctr"/>
            <a:r>
              <a:rPr lang="en-US" sz="7200" b="1" dirty="0"/>
              <a:t>3</a:t>
            </a:r>
            <a:endParaRPr lang="nl-NL" b="1" dirty="0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E94A0C98-F850-A602-6FCD-CBF7A19EBCF1}"/>
              </a:ext>
            </a:extLst>
          </p:cNvPr>
          <p:cNvSpPr/>
          <p:nvPr/>
        </p:nvSpPr>
        <p:spPr>
          <a:xfrm>
            <a:off x="6495102" y="2234884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Doel</a:t>
            </a:r>
          </a:p>
          <a:p>
            <a:pPr algn="ctr"/>
            <a:r>
              <a:rPr lang="en-US" sz="7200" b="1" dirty="0"/>
              <a:t>4</a:t>
            </a:r>
            <a:endParaRPr lang="nl-NL" b="1" dirty="0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A5A9E9C8-838E-06E1-13D2-8D1B21E66B84}"/>
              </a:ext>
            </a:extLst>
          </p:cNvPr>
          <p:cNvSpPr/>
          <p:nvPr/>
        </p:nvSpPr>
        <p:spPr>
          <a:xfrm>
            <a:off x="8469304" y="2234884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Doel</a:t>
            </a:r>
          </a:p>
          <a:p>
            <a:pPr algn="ctr"/>
            <a:r>
              <a:rPr lang="en-US" sz="7200" b="1" dirty="0"/>
              <a:t>5</a:t>
            </a:r>
            <a:endParaRPr lang="nl-NL" b="1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B8CB0CF-16D6-ACF5-3409-6801B5189715}"/>
              </a:ext>
            </a:extLst>
          </p:cNvPr>
          <p:cNvSpPr txBox="1">
            <a:spLocks/>
          </p:cNvSpPr>
          <p:nvPr/>
        </p:nvSpPr>
        <p:spPr>
          <a:xfrm>
            <a:off x="2792458" y="4371034"/>
            <a:ext cx="3289294" cy="19864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Wingdings 3" charset="2"/>
              <a:buNone/>
            </a:pPr>
            <a:endParaRPr lang="nl-NL" sz="2000" dirty="0"/>
          </a:p>
          <a:p>
            <a:endParaRPr lang="nl-NL" sz="2000" dirty="0"/>
          </a:p>
        </p:txBody>
      </p:sp>
      <p:pic>
        <p:nvPicPr>
          <p:cNvPr id="12" name="Graphic 2033145709" descr="Schoolbord silhouet">
            <a:extLst>
              <a:ext uri="{FF2B5EF4-FFF2-40B4-BE49-F238E27FC236}">
                <a16:creationId xmlns:a16="http://schemas.microsoft.com/office/drawing/2014/main" id="{02A3072F-2BB5-E545-031C-92B75E0BB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061" y="68925"/>
            <a:ext cx="584200" cy="584200"/>
          </a:xfrm>
          <a:prstGeom prst="rect">
            <a:avLst/>
          </a:prstGeom>
        </p:spPr>
      </p:pic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17569A73-49E3-EF4B-48CD-F265A1934B5C}"/>
              </a:ext>
            </a:extLst>
          </p:cNvPr>
          <p:cNvSpPr txBox="1">
            <a:spLocks/>
          </p:cNvSpPr>
          <p:nvPr/>
        </p:nvSpPr>
        <p:spPr>
          <a:xfrm>
            <a:off x="1161958" y="4163745"/>
            <a:ext cx="8405111" cy="2053275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200" dirty="0"/>
              <a:t>Doelen in de vorige dia gekozen? </a:t>
            </a:r>
          </a:p>
          <a:p>
            <a:pPr marL="0" indent="0">
              <a:buNone/>
            </a:pPr>
            <a:r>
              <a:rPr lang="nl-NL" sz="3200" dirty="0"/>
              <a:t>Vul dan straks je doelen in voor komend jaar. De link krijg je voor de zomervakantie.</a:t>
            </a:r>
          </a:p>
        </p:txBody>
      </p:sp>
    </p:spTree>
    <p:extLst>
      <p:ext uri="{BB962C8B-B14F-4D97-AF65-F5344CB8AC3E}">
        <p14:creationId xmlns:p14="http://schemas.microsoft.com/office/powerpoint/2010/main" val="4023011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5">
            <a:extLst>
              <a:ext uri="{FF2B5EF4-FFF2-40B4-BE49-F238E27FC236}">
                <a16:creationId xmlns:a16="http://schemas.microsoft.com/office/drawing/2014/main" id="{B20DF01A-DAD0-4D16-BEDE-ED085CCC3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37">
            <a:extLst>
              <a:ext uri="{FF2B5EF4-FFF2-40B4-BE49-F238E27FC236}">
                <a16:creationId xmlns:a16="http://schemas.microsoft.com/office/drawing/2014/main" id="{369226B0-CD1A-4DC3-9385-C668B386A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8179" flipH="1">
            <a:off x="523218" y="407131"/>
            <a:ext cx="7484484" cy="5843743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15141"/>
              <a:gd name="connsiteY0" fmla="*/ 731902 h 758856"/>
              <a:gd name="connsiteX1" fmla="*/ 373741 w 815141"/>
              <a:gd name="connsiteY1" fmla="*/ 757848 h 758856"/>
              <a:gd name="connsiteX2" fmla="*/ 683896 w 815141"/>
              <a:gd name="connsiteY2" fmla="*/ 696479 h 758856"/>
              <a:gd name="connsiteX3" fmla="*/ 812900 w 815141"/>
              <a:gd name="connsiteY3" fmla="*/ 492088 h 758856"/>
              <a:gd name="connsiteX4" fmla="*/ 588282 w 815141"/>
              <a:gd name="connsiteY4" fmla="*/ 3537 h 758856"/>
              <a:gd name="connsiteX5" fmla="*/ 59263 w 815141"/>
              <a:gd name="connsiteY5" fmla="*/ 319863 h 758856"/>
              <a:gd name="connsiteX6" fmla="*/ 56596 w 815141"/>
              <a:gd name="connsiteY6" fmla="*/ 630854 h 758856"/>
              <a:gd name="connsiteX7" fmla="*/ 0 w 815141"/>
              <a:gd name="connsiteY7" fmla="*/ 731902 h 758856"/>
              <a:gd name="connsiteX0" fmla="*/ 0 w 815141"/>
              <a:gd name="connsiteY0" fmla="*/ 731902 h 758856"/>
              <a:gd name="connsiteX1" fmla="*/ 373741 w 815141"/>
              <a:gd name="connsiteY1" fmla="*/ 757848 h 758856"/>
              <a:gd name="connsiteX2" fmla="*/ 683896 w 815141"/>
              <a:gd name="connsiteY2" fmla="*/ 696479 h 758856"/>
              <a:gd name="connsiteX3" fmla="*/ 812900 w 815141"/>
              <a:gd name="connsiteY3" fmla="*/ 492088 h 758856"/>
              <a:gd name="connsiteX4" fmla="*/ 588282 w 815141"/>
              <a:gd name="connsiteY4" fmla="*/ 3537 h 758856"/>
              <a:gd name="connsiteX5" fmla="*/ 59263 w 815141"/>
              <a:gd name="connsiteY5" fmla="*/ 319863 h 758856"/>
              <a:gd name="connsiteX6" fmla="*/ 56596 w 815141"/>
              <a:gd name="connsiteY6" fmla="*/ 630854 h 758856"/>
              <a:gd name="connsiteX7" fmla="*/ 0 w 815141"/>
              <a:gd name="connsiteY7" fmla="*/ 731902 h 758856"/>
              <a:gd name="connsiteX0" fmla="*/ 0 w 805831"/>
              <a:gd name="connsiteY0" fmla="*/ 731902 h 758856"/>
              <a:gd name="connsiteX1" fmla="*/ 373741 w 805831"/>
              <a:gd name="connsiteY1" fmla="*/ 757848 h 758856"/>
              <a:gd name="connsiteX2" fmla="*/ 683896 w 805831"/>
              <a:gd name="connsiteY2" fmla="*/ 696479 h 758856"/>
              <a:gd name="connsiteX3" fmla="*/ 803316 w 805831"/>
              <a:gd name="connsiteY3" fmla="*/ 453428 h 758856"/>
              <a:gd name="connsiteX4" fmla="*/ 588282 w 805831"/>
              <a:gd name="connsiteY4" fmla="*/ 3537 h 758856"/>
              <a:gd name="connsiteX5" fmla="*/ 59263 w 805831"/>
              <a:gd name="connsiteY5" fmla="*/ 319863 h 758856"/>
              <a:gd name="connsiteX6" fmla="*/ 56596 w 805831"/>
              <a:gd name="connsiteY6" fmla="*/ 630854 h 758856"/>
              <a:gd name="connsiteX7" fmla="*/ 0 w 805831"/>
              <a:gd name="connsiteY7" fmla="*/ 731902 h 758856"/>
              <a:gd name="connsiteX0" fmla="*/ 0 w 822941"/>
              <a:gd name="connsiteY0" fmla="*/ 731902 h 758856"/>
              <a:gd name="connsiteX1" fmla="*/ 373741 w 822941"/>
              <a:gd name="connsiteY1" fmla="*/ 757848 h 758856"/>
              <a:gd name="connsiteX2" fmla="*/ 683896 w 822941"/>
              <a:gd name="connsiteY2" fmla="*/ 696479 h 758856"/>
              <a:gd name="connsiteX3" fmla="*/ 820887 w 822941"/>
              <a:gd name="connsiteY3" fmla="*/ 468892 h 758856"/>
              <a:gd name="connsiteX4" fmla="*/ 588282 w 822941"/>
              <a:gd name="connsiteY4" fmla="*/ 3537 h 758856"/>
              <a:gd name="connsiteX5" fmla="*/ 59263 w 822941"/>
              <a:gd name="connsiteY5" fmla="*/ 319863 h 758856"/>
              <a:gd name="connsiteX6" fmla="*/ 56596 w 822941"/>
              <a:gd name="connsiteY6" fmla="*/ 630854 h 758856"/>
              <a:gd name="connsiteX7" fmla="*/ 0 w 822941"/>
              <a:gd name="connsiteY7" fmla="*/ 731902 h 758856"/>
              <a:gd name="connsiteX0" fmla="*/ 0 w 823675"/>
              <a:gd name="connsiteY0" fmla="*/ 731902 h 760400"/>
              <a:gd name="connsiteX1" fmla="*/ 373741 w 823675"/>
              <a:gd name="connsiteY1" fmla="*/ 757848 h 760400"/>
              <a:gd name="connsiteX2" fmla="*/ 695077 w 823675"/>
              <a:gd name="connsiteY2" fmla="*/ 729340 h 760400"/>
              <a:gd name="connsiteX3" fmla="*/ 820887 w 823675"/>
              <a:gd name="connsiteY3" fmla="*/ 468892 h 760400"/>
              <a:gd name="connsiteX4" fmla="*/ 588282 w 823675"/>
              <a:gd name="connsiteY4" fmla="*/ 3537 h 760400"/>
              <a:gd name="connsiteX5" fmla="*/ 59263 w 823675"/>
              <a:gd name="connsiteY5" fmla="*/ 319863 h 760400"/>
              <a:gd name="connsiteX6" fmla="*/ 56596 w 823675"/>
              <a:gd name="connsiteY6" fmla="*/ 630854 h 760400"/>
              <a:gd name="connsiteX7" fmla="*/ 0 w 823675"/>
              <a:gd name="connsiteY7" fmla="*/ 731902 h 760400"/>
              <a:gd name="connsiteX0" fmla="*/ 0 w 823675"/>
              <a:gd name="connsiteY0" fmla="*/ 731902 h 760034"/>
              <a:gd name="connsiteX1" fmla="*/ 166906 w 823675"/>
              <a:gd name="connsiteY1" fmla="*/ 737073 h 760034"/>
              <a:gd name="connsiteX2" fmla="*/ 373741 w 823675"/>
              <a:gd name="connsiteY2" fmla="*/ 757848 h 760034"/>
              <a:gd name="connsiteX3" fmla="*/ 695077 w 823675"/>
              <a:gd name="connsiteY3" fmla="*/ 729340 h 760034"/>
              <a:gd name="connsiteX4" fmla="*/ 820887 w 823675"/>
              <a:gd name="connsiteY4" fmla="*/ 468892 h 760034"/>
              <a:gd name="connsiteX5" fmla="*/ 588282 w 823675"/>
              <a:gd name="connsiteY5" fmla="*/ 3537 h 760034"/>
              <a:gd name="connsiteX6" fmla="*/ 59263 w 823675"/>
              <a:gd name="connsiteY6" fmla="*/ 319863 h 760034"/>
              <a:gd name="connsiteX7" fmla="*/ 56596 w 823675"/>
              <a:gd name="connsiteY7" fmla="*/ 630854 h 760034"/>
              <a:gd name="connsiteX8" fmla="*/ 0 w 823675"/>
              <a:gd name="connsiteY8" fmla="*/ 731902 h 760034"/>
              <a:gd name="connsiteX0" fmla="*/ 0 w 823675"/>
              <a:gd name="connsiteY0" fmla="*/ 731902 h 760034"/>
              <a:gd name="connsiteX1" fmla="*/ 166906 w 823675"/>
              <a:gd name="connsiteY1" fmla="*/ 737073 h 760034"/>
              <a:gd name="connsiteX2" fmla="*/ 373741 w 823675"/>
              <a:gd name="connsiteY2" fmla="*/ 757848 h 760034"/>
              <a:gd name="connsiteX3" fmla="*/ 695077 w 823675"/>
              <a:gd name="connsiteY3" fmla="*/ 729340 h 760034"/>
              <a:gd name="connsiteX4" fmla="*/ 820887 w 823675"/>
              <a:gd name="connsiteY4" fmla="*/ 468892 h 760034"/>
              <a:gd name="connsiteX5" fmla="*/ 588282 w 823675"/>
              <a:gd name="connsiteY5" fmla="*/ 3537 h 760034"/>
              <a:gd name="connsiteX6" fmla="*/ 59263 w 823675"/>
              <a:gd name="connsiteY6" fmla="*/ 319863 h 760034"/>
              <a:gd name="connsiteX7" fmla="*/ 56596 w 823675"/>
              <a:gd name="connsiteY7" fmla="*/ 630854 h 760034"/>
              <a:gd name="connsiteX8" fmla="*/ 0 w 823675"/>
              <a:gd name="connsiteY8" fmla="*/ 731902 h 760034"/>
              <a:gd name="connsiteX0" fmla="*/ 0 w 823675"/>
              <a:gd name="connsiteY0" fmla="*/ 731902 h 786869"/>
              <a:gd name="connsiteX1" fmla="*/ 166906 w 823675"/>
              <a:gd name="connsiteY1" fmla="*/ 737073 h 786869"/>
              <a:gd name="connsiteX2" fmla="*/ 381728 w 823675"/>
              <a:gd name="connsiteY2" fmla="*/ 786843 h 786869"/>
              <a:gd name="connsiteX3" fmla="*/ 695077 w 823675"/>
              <a:gd name="connsiteY3" fmla="*/ 729340 h 786869"/>
              <a:gd name="connsiteX4" fmla="*/ 820887 w 823675"/>
              <a:gd name="connsiteY4" fmla="*/ 468892 h 786869"/>
              <a:gd name="connsiteX5" fmla="*/ 588282 w 823675"/>
              <a:gd name="connsiteY5" fmla="*/ 3537 h 786869"/>
              <a:gd name="connsiteX6" fmla="*/ 59263 w 823675"/>
              <a:gd name="connsiteY6" fmla="*/ 319863 h 786869"/>
              <a:gd name="connsiteX7" fmla="*/ 56596 w 823675"/>
              <a:gd name="connsiteY7" fmla="*/ 630854 h 786869"/>
              <a:gd name="connsiteX8" fmla="*/ 0 w 823675"/>
              <a:gd name="connsiteY8" fmla="*/ 731902 h 786869"/>
              <a:gd name="connsiteX0" fmla="*/ 0 w 823675"/>
              <a:gd name="connsiteY0" fmla="*/ 731902 h 792665"/>
              <a:gd name="connsiteX1" fmla="*/ 166906 w 823675"/>
              <a:gd name="connsiteY1" fmla="*/ 737073 h 792665"/>
              <a:gd name="connsiteX2" fmla="*/ 391312 w 823675"/>
              <a:gd name="connsiteY2" fmla="*/ 792642 h 792665"/>
              <a:gd name="connsiteX3" fmla="*/ 695077 w 823675"/>
              <a:gd name="connsiteY3" fmla="*/ 729340 h 792665"/>
              <a:gd name="connsiteX4" fmla="*/ 820887 w 823675"/>
              <a:gd name="connsiteY4" fmla="*/ 468892 h 792665"/>
              <a:gd name="connsiteX5" fmla="*/ 588282 w 823675"/>
              <a:gd name="connsiteY5" fmla="*/ 3537 h 792665"/>
              <a:gd name="connsiteX6" fmla="*/ 59263 w 823675"/>
              <a:gd name="connsiteY6" fmla="*/ 319863 h 792665"/>
              <a:gd name="connsiteX7" fmla="*/ 56596 w 823675"/>
              <a:gd name="connsiteY7" fmla="*/ 630854 h 792665"/>
              <a:gd name="connsiteX8" fmla="*/ 0 w 823675"/>
              <a:gd name="connsiteY8" fmla="*/ 731902 h 792665"/>
              <a:gd name="connsiteX0" fmla="*/ 0 w 823675"/>
              <a:gd name="connsiteY0" fmla="*/ 731902 h 777210"/>
              <a:gd name="connsiteX1" fmla="*/ 166906 w 823675"/>
              <a:gd name="connsiteY1" fmla="*/ 737073 h 777210"/>
              <a:gd name="connsiteX2" fmla="*/ 391312 w 823675"/>
              <a:gd name="connsiteY2" fmla="*/ 777178 h 777210"/>
              <a:gd name="connsiteX3" fmla="*/ 695077 w 823675"/>
              <a:gd name="connsiteY3" fmla="*/ 729340 h 777210"/>
              <a:gd name="connsiteX4" fmla="*/ 820887 w 823675"/>
              <a:gd name="connsiteY4" fmla="*/ 468892 h 777210"/>
              <a:gd name="connsiteX5" fmla="*/ 588282 w 823675"/>
              <a:gd name="connsiteY5" fmla="*/ 3537 h 777210"/>
              <a:gd name="connsiteX6" fmla="*/ 59263 w 823675"/>
              <a:gd name="connsiteY6" fmla="*/ 319863 h 777210"/>
              <a:gd name="connsiteX7" fmla="*/ 56596 w 823675"/>
              <a:gd name="connsiteY7" fmla="*/ 630854 h 777210"/>
              <a:gd name="connsiteX8" fmla="*/ 0 w 823675"/>
              <a:gd name="connsiteY8" fmla="*/ 731902 h 777210"/>
              <a:gd name="connsiteX0" fmla="*/ 0 w 823675"/>
              <a:gd name="connsiteY0" fmla="*/ 731902 h 777210"/>
              <a:gd name="connsiteX1" fmla="*/ 166906 w 823675"/>
              <a:gd name="connsiteY1" fmla="*/ 737073 h 777210"/>
              <a:gd name="connsiteX2" fmla="*/ 391312 w 823675"/>
              <a:gd name="connsiteY2" fmla="*/ 777178 h 777210"/>
              <a:gd name="connsiteX3" fmla="*/ 695077 w 823675"/>
              <a:gd name="connsiteY3" fmla="*/ 729340 h 777210"/>
              <a:gd name="connsiteX4" fmla="*/ 820887 w 823675"/>
              <a:gd name="connsiteY4" fmla="*/ 468892 h 777210"/>
              <a:gd name="connsiteX5" fmla="*/ 588282 w 823675"/>
              <a:gd name="connsiteY5" fmla="*/ 3537 h 777210"/>
              <a:gd name="connsiteX6" fmla="*/ 59263 w 823675"/>
              <a:gd name="connsiteY6" fmla="*/ 319863 h 777210"/>
              <a:gd name="connsiteX7" fmla="*/ 51617 w 823675"/>
              <a:gd name="connsiteY7" fmla="*/ 627352 h 777210"/>
              <a:gd name="connsiteX8" fmla="*/ 0 w 823675"/>
              <a:gd name="connsiteY8" fmla="*/ 731902 h 777210"/>
              <a:gd name="connsiteX0" fmla="*/ 0 w 823675"/>
              <a:gd name="connsiteY0" fmla="*/ 732801 h 778109"/>
              <a:gd name="connsiteX1" fmla="*/ 166906 w 823675"/>
              <a:gd name="connsiteY1" fmla="*/ 737972 h 778109"/>
              <a:gd name="connsiteX2" fmla="*/ 391312 w 823675"/>
              <a:gd name="connsiteY2" fmla="*/ 778077 h 778109"/>
              <a:gd name="connsiteX3" fmla="*/ 695077 w 823675"/>
              <a:gd name="connsiteY3" fmla="*/ 730239 h 778109"/>
              <a:gd name="connsiteX4" fmla="*/ 820887 w 823675"/>
              <a:gd name="connsiteY4" fmla="*/ 469791 h 778109"/>
              <a:gd name="connsiteX5" fmla="*/ 588282 w 823675"/>
              <a:gd name="connsiteY5" fmla="*/ 4436 h 778109"/>
              <a:gd name="connsiteX6" fmla="*/ 39641 w 823675"/>
              <a:gd name="connsiteY6" fmla="*/ 312540 h 778109"/>
              <a:gd name="connsiteX7" fmla="*/ 51617 w 823675"/>
              <a:gd name="connsiteY7" fmla="*/ 628251 h 778109"/>
              <a:gd name="connsiteX8" fmla="*/ 0 w 823675"/>
              <a:gd name="connsiteY8" fmla="*/ 732801 h 778109"/>
              <a:gd name="connsiteX0" fmla="*/ 0 w 823675"/>
              <a:gd name="connsiteY0" fmla="*/ 732965 h 778273"/>
              <a:gd name="connsiteX1" fmla="*/ 166906 w 823675"/>
              <a:gd name="connsiteY1" fmla="*/ 738136 h 778273"/>
              <a:gd name="connsiteX2" fmla="*/ 391312 w 823675"/>
              <a:gd name="connsiteY2" fmla="*/ 778241 h 778273"/>
              <a:gd name="connsiteX3" fmla="*/ 695077 w 823675"/>
              <a:gd name="connsiteY3" fmla="*/ 730403 h 778273"/>
              <a:gd name="connsiteX4" fmla="*/ 820887 w 823675"/>
              <a:gd name="connsiteY4" fmla="*/ 469955 h 778273"/>
              <a:gd name="connsiteX5" fmla="*/ 588282 w 823675"/>
              <a:gd name="connsiteY5" fmla="*/ 4600 h 778273"/>
              <a:gd name="connsiteX6" fmla="*/ 31572 w 823675"/>
              <a:gd name="connsiteY6" fmla="*/ 311368 h 778273"/>
              <a:gd name="connsiteX7" fmla="*/ 51617 w 823675"/>
              <a:gd name="connsiteY7" fmla="*/ 628415 h 778273"/>
              <a:gd name="connsiteX8" fmla="*/ 0 w 823675"/>
              <a:gd name="connsiteY8" fmla="*/ 732965 h 77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3675" h="778273">
                <a:moveTo>
                  <a:pt x="0" y="732965"/>
                </a:moveTo>
                <a:cubicBezTo>
                  <a:pt x="17853" y="736493"/>
                  <a:pt x="104616" y="733812"/>
                  <a:pt x="166906" y="738136"/>
                </a:cubicBezTo>
                <a:cubicBezTo>
                  <a:pt x="229196" y="742460"/>
                  <a:pt x="303284" y="779530"/>
                  <a:pt x="391312" y="778241"/>
                </a:cubicBezTo>
                <a:cubicBezTo>
                  <a:pt x="479340" y="776952"/>
                  <a:pt x="621884" y="774696"/>
                  <a:pt x="695077" y="730403"/>
                </a:cubicBezTo>
                <a:cubicBezTo>
                  <a:pt x="768270" y="686110"/>
                  <a:pt x="838686" y="590922"/>
                  <a:pt x="820887" y="469955"/>
                </a:cubicBezTo>
                <a:cubicBezTo>
                  <a:pt x="803088" y="348988"/>
                  <a:pt x="795207" y="48292"/>
                  <a:pt x="588282" y="4600"/>
                </a:cubicBezTo>
                <a:cubicBezTo>
                  <a:pt x="492555" y="-2543"/>
                  <a:pt x="66148" y="-39533"/>
                  <a:pt x="31572" y="311368"/>
                </a:cubicBezTo>
                <a:cubicBezTo>
                  <a:pt x="15666" y="420334"/>
                  <a:pt x="51617" y="565074"/>
                  <a:pt x="51617" y="628415"/>
                </a:cubicBezTo>
                <a:cubicBezTo>
                  <a:pt x="52094" y="700138"/>
                  <a:pt x="0" y="732965"/>
                  <a:pt x="0" y="732965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E888CD5-B03F-FCAD-C3AE-04D006A3F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949" y="1376627"/>
            <a:ext cx="5467001" cy="1606536"/>
          </a:xfrm>
        </p:spPr>
        <p:txBody>
          <a:bodyPr>
            <a:normAutofit/>
          </a:bodyPr>
          <a:lstStyle/>
          <a:p>
            <a:pPr algn="ctr"/>
            <a:r>
              <a:rPr lang="nl-NL">
                <a:latin typeface="+mn-lt"/>
                <a:cs typeface="Calibri"/>
              </a:rPr>
              <a:t>Maak een verslag van het gesprek: </a:t>
            </a:r>
            <a:endParaRPr lang="nl-NL">
              <a:latin typeface="+mn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CBF2DD-80A5-A660-CEBE-2CD1583FC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5808" y="3005226"/>
            <a:ext cx="5361142" cy="272365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ctr"/>
            <a:r>
              <a:rPr lang="nl-NL" dirty="0">
                <a:cs typeface="Calibri"/>
              </a:rPr>
              <a:t>Hoe vond ik het gesprek gaan?</a:t>
            </a:r>
          </a:p>
          <a:p>
            <a:pPr algn="ctr"/>
            <a:r>
              <a:rPr lang="nl-NL" dirty="0"/>
              <a:t>Ik beschrijf wat er besproken is. Ik schrijf op welke afspraken er gemaakt zijn.</a:t>
            </a:r>
          </a:p>
          <a:p>
            <a:pPr algn="ctr"/>
            <a:r>
              <a:rPr lang="nl-NL" dirty="0"/>
              <a:t>Hebben we in het evaluatiegesprek al doelen gekozen voor volgend schooljaar? (Zo ja, welke?)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EC9ADEA-1AFB-B661-DA92-FF2807657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768" y="884368"/>
            <a:ext cx="3299844" cy="4999763"/>
          </a:xfrm>
          <a:prstGeom prst="rect">
            <a:avLst/>
          </a:prstGeom>
        </p:spPr>
      </p:pic>
      <p:sp>
        <p:nvSpPr>
          <p:cNvPr id="44" name="Freeform: Shape 39">
            <a:extLst>
              <a:ext uri="{FF2B5EF4-FFF2-40B4-BE49-F238E27FC236}">
                <a16:creationId xmlns:a16="http://schemas.microsoft.com/office/drawing/2014/main" id="{6F7FF329-CA33-4304-B33D-1E52A8B67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8179" flipH="1">
            <a:off x="451704" y="462379"/>
            <a:ext cx="7484484" cy="5843743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15141"/>
              <a:gd name="connsiteY0" fmla="*/ 731902 h 758856"/>
              <a:gd name="connsiteX1" fmla="*/ 373741 w 815141"/>
              <a:gd name="connsiteY1" fmla="*/ 757848 h 758856"/>
              <a:gd name="connsiteX2" fmla="*/ 683896 w 815141"/>
              <a:gd name="connsiteY2" fmla="*/ 696479 h 758856"/>
              <a:gd name="connsiteX3" fmla="*/ 812900 w 815141"/>
              <a:gd name="connsiteY3" fmla="*/ 492088 h 758856"/>
              <a:gd name="connsiteX4" fmla="*/ 588282 w 815141"/>
              <a:gd name="connsiteY4" fmla="*/ 3537 h 758856"/>
              <a:gd name="connsiteX5" fmla="*/ 59263 w 815141"/>
              <a:gd name="connsiteY5" fmla="*/ 319863 h 758856"/>
              <a:gd name="connsiteX6" fmla="*/ 56596 w 815141"/>
              <a:gd name="connsiteY6" fmla="*/ 630854 h 758856"/>
              <a:gd name="connsiteX7" fmla="*/ 0 w 815141"/>
              <a:gd name="connsiteY7" fmla="*/ 731902 h 758856"/>
              <a:gd name="connsiteX0" fmla="*/ 0 w 815141"/>
              <a:gd name="connsiteY0" fmla="*/ 731902 h 758856"/>
              <a:gd name="connsiteX1" fmla="*/ 373741 w 815141"/>
              <a:gd name="connsiteY1" fmla="*/ 757848 h 758856"/>
              <a:gd name="connsiteX2" fmla="*/ 683896 w 815141"/>
              <a:gd name="connsiteY2" fmla="*/ 696479 h 758856"/>
              <a:gd name="connsiteX3" fmla="*/ 812900 w 815141"/>
              <a:gd name="connsiteY3" fmla="*/ 492088 h 758856"/>
              <a:gd name="connsiteX4" fmla="*/ 588282 w 815141"/>
              <a:gd name="connsiteY4" fmla="*/ 3537 h 758856"/>
              <a:gd name="connsiteX5" fmla="*/ 59263 w 815141"/>
              <a:gd name="connsiteY5" fmla="*/ 319863 h 758856"/>
              <a:gd name="connsiteX6" fmla="*/ 56596 w 815141"/>
              <a:gd name="connsiteY6" fmla="*/ 630854 h 758856"/>
              <a:gd name="connsiteX7" fmla="*/ 0 w 815141"/>
              <a:gd name="connsiteY7" fmla="*/ 731902 h 758856"/>
              <a:gd name="connsiteX0" fmla="*/ 0 w 805831"/>
              <a:gd name="connsiteY0" fmla="*/ 731902 h 758856"/>
              <a:gd name="connsiteX1" fmla="*/ 373741 w 805831"/>
              <a:gd name="connsiteY1" fmla="*/ 757848 h 758856"/>
              <a:gd name="connsiteX2" fmla="*/ 683896 w 805831"/>
              <a:gd name="connsiteY2" fmla="*/ 696479 h 758856"/>
              <a:gd name="connsiteX3" fmla="*/ 803316 w 805831"/>
              <a:gd name="connsiteY3" fmla="*/ 453428 h 758856"/>
              <a:gd name="connsiteX4" fmla="*/ 588282 w 805831"/>
              <a:gd name="connsiteY4" fmla="*/ 3537 h 758856"/>
              <a:gd name="connsiteX5" fmla="*/ 59263 w 805831"/>
              <a:gd name="connsiteY5" fmla="*/ 319863 h 758856"/>
              <a:gd name="connsiteX6" fmla="*/ 56596 w 805831"/>
              <a:gd name="connsiteY6" fmla="*/ 630854 h 758856"/>
              <a:gd name="connsiteX7" fmla="*/ 0 w 805831"/>
              <a:gd name="connsiteY7" fmla="*/ 731902 h 758856"/>
              <a:gd name="connsiteX0" fmla="*/ 0 w 822941"/>
              <a:gd name="connsiteY0" fmla="*/ 731902 h 758856"/>
              <a:gd name="connsiteX1" fmla="*/ 373741 w 822941"/>
              <a:gd name="connsiteY1" fmla="*/ 757848 h 758856"/>
              <a:gd name="connsiteX2" fmla="*/ 683896 w 822941"/>
              <a:gd name="connsiteY2" fmla="*/ 696479 h 758856"/>
              <a:gd name="connsiteX3" fmla="*/ 820887 w 822941"/>
              <a:gd name="connsiteY3" fmla="*/ 468892 h 758856"/>
              <a:gd name="connsiteX4" fmla="*/ 588282 w 822941"/>
              <a:gd name="connsiteY4" fmla="*/ 3537 h 758856"/>
              <a:gd name="connsiteX5" fmla="*/ 59263 w 822941"/>
              <a:gd name="connsiteY5" fmla="*/ 319863 h 758856"/>
              <a:gd name="connsiteX6" fmla="*/ 56596 w 822941"/>
              <a:gd name="connsiteY6" fmla="*/ 630854 h 758856"/>
              <a:gd name="connsiteX7" fmla="*/ 0 w 822941"/>
              <a:gd name="connsiteY7" fmla="*/ 731902 h 758856"/>
              <a:gd name="connsiteX0" fmla="*/ 0 w 823675"/>
              <a:gd name="connsiteY0" fmla="*/ 731902 h 760400"/>
              <a:gd name="connsiteX1" fmla="*/ 373741 w 823675"/>
              <a:gd name="connsiteY1" fmla="*/ 757848 h 760400"/>
              <a:gd name="connsiteX2" fmla="*/ 695077 w 823675"/>
              <a:gd name="connsiteY2" fmla="*/ 729340 h 760400"/>
              <a:gd name="connsiteX3" fmla="*/ 820887 w 823675"/>
              <a:gd name="connsiteY3" fmla="*/ 468892 h 760400"/>
              <a:gd name="connsiteX4" fmla="*/ 588282 w 823675"/>
              <a:gd name="connsiteY4" fmla="*/ 3537 h 760400"/>
              <a:gd name="connsiteX5" fmla="*/ 59263 w 823675"/>
              <a:gd name="connsiteY5" fmla="*/ 319863 h 760400"/>
              <a:gd name="connsiteX6" fmla="*/ 56596 w 823675"/>
              <a:gd name="connsiteY6" fmla="*/ 630854 h 760400"/>
              <a:gd name="connsiteX7" fmla="*/ 0 w 823675"/>
              <a:gd name="connsiteY7" fmla="*/ 731902 h 760400"/>
              <a:gd name="connsiteX0" fmla="*/ 0 w 823675"/>
              <a:gd name="connsiteY0" fmla="*/ 731902 h 760034"/>
              <a:gd name="connsiteX1" fmla="*/ 166906 w 823675"/>
              <a:gd name="connsiteY1" fmla="*/ 737073 h 760034"/>
              <a:gd name="connsiteX2" fmla="*/ 373741 w 823675"/>
              <a:gd name="connsiteY2" fmla="*/ 757848 h 760034"/>
              <a:gd name="connsiteX3" fmla="*/ 695077 w 823675"/>
              <a:gd name="connsiteY3" fmla="*/ 729340 h 760034"/>
              <a:gd name="connsiteX4" fmla="*/ 820887 w 823675"/>
              <a:gd name="connsiteY4" fmla="*/ 468892 h 760034"/>
              <a:gd name="connsiteX5" fmla="*/ 588282 w 823675"/>
              <a:gd name="connsiteY5" fmla="*/ 3537 h 760034"/>
              <a:gd name="connsiteX6" fmla="*/ 59263 w 823675"/>
              <a:gd name="connsiteY6" fmla="*/ 319863 h 760034"/>
              <a:gd name="connsiteX7" fmla="*/ 56596 w 823675"/>
              <a:gd name="connsiteY7" fmla="*/ 630854 h 760034"/>
              <a:gd name="connsiteX8" fmla="*/ 0 w 823675"/>
              <a:gd name="connsiteY8" fmla="*/ 731902 h 760034"/>
              <a:gd name="connsiteX0" fmla="*/ 0 w 823675"/>
              <a:gd name="connsiteY0" fmla="*/ 731902 h 760034"/>
              <a:gd name="connsiteX1" fmla="*/ 166906 w 823675"/>
              <a:gd name="connsiteY1" fmla="*/ 737073 h 760034"/>
              <a:gd name="connsiteX2" fmla="*/ 373741 w 823675"/>
              <a:gd name="connsiteY2" fmla="*/ 757848 h 760034"/>
              <a:gd name="connsiteX3" fmla="*/ 695077 w 823675"/>
              <a:gd name="connsiteY3" fmla="*/ 729340 h 760034"/>
              <a:gd name="connsiteX4" fmla="*/ 820887 w 823675"/>
              <a:gd name="connsiteY4" fmla="*/ 468892 h 760034"/>
              <a:gd name="connsiteX5" fmla="*/ 588282 w 823675"/>
              <a:gd name="connsiteY5" fmla="*/ 3537 h 760034"/>
              <a:gd name="connsiteX6" fmla="*/ 59263 w 823675"/>
              <a:gd name="connsiteY6" fmla="*/ 319863 h 760034"/>
              <a:gd name="connsiteX7" fmla="*/ 56596 w 823675"/>
              <a:gd name="connsiteY7" fmla="*/ 630854 h 760034"/>
              <a:gd name="connsiteX8" fmla="*/ 0 w 823675"/>
              <a:gd name="connsiteY8" fmla="*/ 731902 h 760034"/>
              <a:gd name="connsiteX0" fmla="*/ 0 w 823675"/>
              <a:gd name="connsiteY0" fmla="*/ 731902 h 786869"/>
              <a:gd name="connsiteX1" fmla="*/ 166906 w 823675"/>
              <a:gd name="connsiteY1" fmla="*/ 737073 h 786869"/>
              <a:gd name="connsiteX2" fmla="*/ 381728 w 823675"/>
              <a:gd name="connsiteY2" fmla="*/ 786843 h 786869"/>
              <a:gd name="connsiteX3" fmla="*/ 695077 w 823675"/>
              <a:gd name="connsiteY3" fmla="*/ 729340 h 786869"/>
              <a:gd name="connsiteX4" fmla="*/ 820887 w 823675"/>
              <a:gd name="connsiteY4" fmla="*/ 468892 h 786869"/>
              <a:gd name="connsiteX5" fmla="*/ 588282 w 823675"/>
              <a:gd name="connsiteY5" fmla="*/ 3537 h 786869"/>
              <a:gd name="connsiteX6" fmla="*/ 59263 w 823675"/>
              <a:gd name="connsiteY6" fmla="*/ 319863 h 786869"/>
              <a:gd name="connsiteX7" fmla="*/ 56596 w 823675"/>
              <a:gd name="connsiteY7" fmla="*/ 630854 h 786869"/>
              <a:gd name="connsiteX8" fmla="*/ 0 w 823675"/>
              <a:gd name="connsiteY8" fmla="*/ 731902 h 786869"/>
              <a:gd name="connsiteX0" fmla="*/ 0 w 823675"/>
              <a:gd name="connsiteY0" fmla="*/ 731902 h 792665"/>
              <a:gd name="connsiteX1" fmla="*/ 166906 w 823675"/>
              <a:gd name="connsiteY1" fmla="*/ 737073 h 792665"/>
              <a:gd name="connsiteX2" fmla="*/ 391312 w 823675"/>
              <a:gd name="connsiteY2" fmla="*/ 792642 h 792665"/>
              <a:gd name="connsiteX3" fmla="*/ 695077 w 823675"/>
              <a:gd name="connsiteY3" fmla="*/ 729340 h 792665"/>
              <a:gd name="connsiteX4" fmla="*/ 820887 w 823675"/>
              <a:gd name="connsiteY4" fmla="*/ 468892 h 792665"/>
              <a:gd name="connsiteX5" fmla="*/ 588282 w 823675"/>
              <a:gd name="connsiteY5" fmla="*/ 3537 h 792665"/>
              <a:gd name="connsiteX6" fmla="*/ 59263 w 823675"/>
              <a:gd name="connsiteY6" fmla="*/ 319863 h 792665"/>
              <a:gd name="connsiteX7" fmla="*/ 56596 w 823675"/>
              <a:gd name="connsiteY7" fmla="*/ 630854 h 792665"/>
              <a:gd name="connsiteX8" fmla="*/ 0 w 823675"/>
              <a:gd name="connsiteY8" fmla="*/ 731902 h 792665"/>
              <a:gd name="connsiteX0" fmla="*/ 0 w 823675"/>
              <a:gd name="connsiteY0" fmla="*/ 731902 h 777210"/>
              <a:gd name="connsiteX1" fmla="*/ 166906 w 823675"/>
              <a:gd name="connsiteY1" fmla="*/ 737073 h 777210"/>
              <a:gd name="connsiteX2" fmla="*/ 391312 w 823675"/>
              <a:gd name="connsiteY2" fmla="*/ 777178 h 777210"/>
              <a:gd name="connsiteX3" fmla="*/ 695077 w 823675"/>
              <a:gd name="connsiteY3" fmla="*/ 729340 h 777210"/>
              <a:gd name="connsiteX4" fmla="*/ 820887 w 823675"/>
              <a:gd name="connsiteY4" fmla="*/ 468892 h 777210"/>
              <a:gd name="connsiteX5" fmla="*/ 588282 w 823675"/>
              <a:gd name="connsiteY5" fmla="*/ 3537 h 777210"/>
              <a:gd name="connsiteX6" fmla="*/ 59263 w 823675"/>
              <a:gd name="connsiteY6" fmla="*/ 319863 h 777210"/>
              <a:gd name="connsiteX7" fmla="*/ 56596 w 823675"/>
              <a:gd name="connsiteY7" fmla="*/ 630854 h 777210"/>
              <a:gd name="connsiteX8" fmla="*/ 0 w 823675"/>
              <a:gd name="connsiteY8" fmla="*/ 731902 h 777210"/>
              <a:gd name="connsiteX0" fmla="*/ 0 w 823675"/>
              <a:gd name="connsiteY0" fmla="*/ 731902 h 777210"/>
              <a:gd name="connsiteX1" fmla="*/ 166906 w 823675"/>
              <a:gd name="connsiteY1" fmla="*/ 737073 h 777210"/>
              <a:gd name="connsiteX2" fmla="*/ 391312 w 823675"/>
              <a:gd name="connsiteY2" fmla="*/ 777178 h 777210"/>
              <a:gd name="connsiteX3" fmla="*/ 695077 w 823675"/>
              <a:gd name="connsiteY3" fmla="*/ 729340 h 777210"/>
              <a:gd name="connsiteX4" fmla="*/ 820887 w 823675"/>
              <a:gd name="connsiteY4" fmla="*/ 468892 h 777210"/>
              <a:gd name="connsiteX5" fmla="*/ 588282 w 823675"/>
              <a:gd name="connsiteY5" fmla="*/ 3537 h 777210"/>
              <a:gd name="connsiteX6" fmla="*/ 59263 w 823675"/>
              <a:gd name="connsiteY6" fmla="*/ 319863 h 777210"/>
              <a:gd name="connsiteX7" fmla="*/ 51617 w 823675"/>
              <a:gd name="connsiteY7" fmla="*/ 627352 h 777210"/>
              <a:gd name="connsiteX8" fmla="*/ 0 w 823675"/>
              <a:gd name="connsiteY8" fmla="*/ 731902 h 777210"/>
              <a:gd name="connsiteX0" fmla="*/ 0 w 823675"/>
              <a:gd name="connsiteY0" fmla="*/ 732801 h 778109"/>
              <a:gd name="connsiteX1" fmla="*/ 166906 w 823675"/>
              <a:gd name="connsiteY1" fmla="*/ 737972 h 778109"/>
              <a:gd name="connsiteX2" fmla="*/ 391312 w 823675"/>
              <a:gd name="connsiteY2" fmla="*/ 778077 h 778109"/>
              <a:gd name="connsiteX3" fmla="*/ 695077 w 823675"/>
              <a:gd name="connsiteY3" fmla="*/ 730239 h 778109"/>
              <a:gd name="connsiteX4" fmla="*/ 820887 w 823675"/>
              <a:gd name="connsiteY4" fmla="*/ 469791 h 778109"/>
              <a:gd name="connsiteX5" fmla="*/ 588282 w 823675"/>
              <a:gd name="connsiteY5" fmla="*/ 4436 h 778109"/>
              <a:gd name="connsiteX6" fmla="*/ 39641 w 823675"/>
              <a:gd name="connsiteY6" fmla="*/ 312540 h 778109"/>
              <a:gd name="connsiteX7" fmla="*/ 51617 w 823675"/>
              <a:gd name="connsiteY7" fmla="*/ 628251 h 778109"/>
              <a:gd name="connsiteX8" fmla="*/ 0 w 823675"/>
              <a:gd name="connsiteY8" fmla="*/ 732801 h 778109"/>
              <a:gd name="connsiteX0" fmla="*/ 0 w 823675"/>
              <a:gd name="connsiteY0" fmla="*/ 732965 h 778273"/>
              <a:gd name="connsiteX1" fmla="*/ 166906 w 823675"/>
              <a:gd name="connsiteY1" fmla="*/ 738136 h 778273"/>
              <a:gd name="connsiteX2" fmla="*/ 391312 w 823675"/>
              <a:gd name="connsiteY2" fmla="*/ 778241 h 778273"/>
              <a:gd name="connsiteX3" fmla="*/ 695077 w 823675"/>
              <a:gd name="connsiteY3" fmla="*/ 730403 h 778273"/>
              <a:gd name="connsiteX4" fmla="*/ 820887 w 823675"/>
              <a:gd name="connsiteY4" fmla="*/ 469955 h 778273"/>
              <a:gd name="connsiteX5" fmla="*/ 588282 w 823675"/>
              <a:gd name="connsiteY5" fmla="*/ 4600 h 778273"/>
              <a:gd name="connsiteX6" fmla="*/ 31572 w 823675"/>
              <a:gd name="connsiteY6" fmla="*/ 311368 h 778273"/>
              <a:gd name="connsiteX7" fmla="*/ 51617 w 823675"/>
              <a:gd name="connsiteY7" fmla="*/ 628415 h 778273"/>
              <a:gd name="connsiteX8" fmla="*/ 0 w 823675"/>
              <a:gd name="connsiteY8" fmla="*/ 732965 h 77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3675" h="778273">
                <a:moveTo>
                  <a:pt x="0" y="732965"/>
                </a:moveTo>
                <a:cubicBezTo>
                  <a:pt x="17853" y="736493"/>
                  <a:pt x="104616" y="733812"/>
                  <a:pt x="166906" y="738136"/>
                </a:cubicBezTo>
                <a:cubicBezTo>
                  <a:pt x="229196" y="742460"/>
                  <a:pt x="303284" y="779530"/>
                  <a:pt x="391312" y="778241"/>
                </a:cubicBezTo>
                <a:cubicBezTo>
                  <a:pt x="479340" y="776952"/>
                  <a:pt x="621884" y="774696"/>
                  <a:pt x="695077" y="730403"/>
                </a:cubicBezTo>
                <a:cubicBezTo>
                  <a:pt x="768270" y="686110"/>
                  <a:pt x="838686" y="590922"/>
                  <a:pt x="820887" y="469955"/>
                </a:cubicBezTo>
                <a:cubicBezTo>
                  <a:pt x="803088" y="348988"/>
                  <a:pt x="795207" y="48292"/>
                  <a:pt x="588282" y="4600"/>
                </a:cubicBezTo>
                <a:cubicBezTo>
                  <a:pt x="492555" y="-2543"/>
                  <a:pt x="66148" y="-39533"/>
                  <a:pt x="31572" y="311368"/>
                </a:cubicBezTo>
                <a:cubicBezTo>
                  <a:pt x="15666" y="420334"/>
                  <a:pt x="51617" y="565074"/>
                  <a:pt x="51617" y="628415"/>
                </a:cubicBezTo>
                <a:cubicBezTo>
                  <a:pt x="52094" y="700138"/>
                  <a:pt x="0" y="732965"/>
                  <a:pt x="0" y="732965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6" name="Graphic 2033145709" descr="Schoolbord silhouet">
            <a:extLst>
              <a:ext uri="{FF2B5EF4-FFF2-40B4-BE49-F238E27FC236}">
                <a16:creationId xmlns:a16="http://schemas.microsoft.com/office/drawing/2014/main" id="{04AB51E6-FDEE-8233-B880-1BE1C8EB2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061" y="68925"/>
            <a:ext cx="5842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77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9B1681-556D-7A00-8DDD-9947CF9464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solidFill>
                  <a:srgbClr val="C00000"/>
                </a:solidFill>
              </a:rPr>
              <a:t>Mail je gespreksverslag naar je coach</a:t>
            </a:r>
            <a:r>
              <a:rPr lang="en-US" dirty="0">
                <a:solidFill>
                  <a:srgbClr val="C00000"/>
                </a:solidFill>
              </a:rPr>
              <a:t>.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5209C35-516F-0124-130F-A1633C3BC2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9460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23296414-C354-4038-A008-70976D294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E7FF5CE3-B741-44C1-98BA-1DF33DD0D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8251" y="1"/>
            <a:ext cx="7773910" cy="6480535"/>
          </a:xfrm>
          <a:custGeom>
            <a:avLst/>
            <a:gdLst>
              <a:gd name="connsiteX0" fmla="*/ 1936967 w 7773910"/>
              <a:gd name="connsiteY0" fmla="*/ 0 h 6480535"/>
              <a:gd name="connsiteX1" fmla="*/ 7189009 w 7773910"/>
              <a:gd name="connsiteY1" fmla="*/ 0 h 6480535"/>
              <a:gd name="connsiteX2" fmla="*/ 7253472 w 7773910"/>
              <a:gd name="connsiteY2" fmla="*/ 92985 h 6480535"/>
              <a:gd name="connsiteX3" fmla="*/ 7329111 w 7773910"/>
              <a:gd name="connsiteY3" fmla="*/ 246089 h 6480535"/>
              <a:gd name="connsiteX4" fmla="*/ 7108006 w 7773910"/>
              <a:gd name="connsiteY4" fmla="*/ 4792035 h 6480535"/>
              <a:gd name="connsiteX5" fmla="*/ 4760021 w 7773910"/>
              <a:gd name="connsiteY5" fmla="*/ 6261757 h 6480535"/>
              <a:gd name="connsiteX6" fmla="*/ 1872238 w 7773910"/>
              <a:gd name="connsiteY6" fmla="*/ 6370095 h 6480535"/>
              <a:gd name="connsiteX7" fmla="*/ 720996 w 7773910"/>
              <a:gd name="connsiteY7" fmla="*/ 5225936 h 6480535"/>
              <a:gd name="connsiteX8" fmla="*/ 0 w 7773910"/>
              <a:gd name="connsiteY8" fmla="*/ 4891879 h 6480535"/>
              <a:gd name="connsiteX9" fmla="*/ 373222 w 7773910"/>
              <a:gd name="connsiteY9" fmla="*/ 4461158 h 6480535"/>
              <a:gd name="connsiteX10" fmla="*/ 430620 w 7773910"/>
              <a:gd name="connsiteY10" fmla="*/ 3248145 h 6480535"/>
              <a:gd name="connsiteX11" fmla="*/ 1467980 w 7773910"/>
              <a:gd name="connsiteY11" fmla="*/ 278642 h 6480535"/>
              <a:gd name="connsiteX12" fmla="*/ 1792897 w 7773910"/>
              <a:gd name="connsiteY12" fmla="*/ 67661 h 648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73910" h="6480535">
                <a:moveTo>
                  <a:pt x="1936967" y="0"/>
                </a:moveTo>
                <a:lnTo>
                  <a:pt x="7189009" y="0"/>
                </a:lnTo>
                <a:lnTo>
                  <a:pt x="7253472" y="92985"/>
                </a:lnTo>
                <a:cubicBezTo>
                  <a:pt x="7281254" y="140208"/>
                  <a:pt x="7306529" y="191148"/>
                  <a:pt x="7329111" y="246089"/>
                </a:cubicBezTo>
                <a:cubicBezTo>
                  <a:pt x="7690423" y="1125148"/>
                  <a:pt x="8212752" y="2950682"/>
                  <a:pt x="7108006" y="4792035"/>
                </a:cubicBezTo>
                <a:cubicBezTo>
                  <a:pt x="6603335" y="5633263"/>
                  <a:pt x="5674812" y="5991577"/>
                  <a:pt x="4760021" y="6261757"/>
                </a:cubicBezTo>
                <a:cubicBezTo>
                  <a:pt x="4002399" y="6517651"/>
                  <a:pt x="2516836" y="6542732"/>
                  <a:pt x="1872238" y="6370095"/>
                </a:cubicBezTo>
                <a:cubicBezTo>
                  <a:pt x="1227640" y="6197459"/>
                  <a:pt x="1024577" y="5453286"/>
                  <a:pt x="720996" y="5225936"/>
                </a:cubicBezTo>
                <a:cubicBezTo>
                  <a:pt x="478621" y="4884394"/>
                  <a:pt x="0" y="4891879"/>
                  <a:pt x="0" y="4891879"/>
                </a:cubicBezTo>
                <a:cubicBezTo>
                  <a:pt x="1172" y="4832100"/>
                  <a:pt x="301315" y="4615311"/>
                  <a:pt x="373222" y="4461158"/>
                </a:cubicBezTo>
                <a:cubicBezTo>
                  <a:pt x="445129" y="4307004"/>
                  <a:pt x="349597" y="3945235"/>
                  <a:pt x="430620" y="3248145"/>
                </a:cubicBezTo>
                <a:cubicBezTo>
                  <a:pt x="511643" y="2551055"/>
                  <a:pt x="716391" y="900384"/>
                  <a:pt x="1467980" y="278642"/>
                </a:cubicBezTo>
                <a:cubicBezTo>
                  <a:pt x="1561928" y="200925"/>
                  <a:pt x="1671379" y="130832"/>
                  <a:pt x="1792897" y="67661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DEC0F4EA-80E8-4830-A80E-AEFD38ADA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979779" flipH="1">
            <a:off x="4597333" y="-996389"/>
            <a:ext cx="6567616" cy="8067356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59010"/>
              <a:gd name="connsiteY0" fmla="*/ 725435 h 725435"/>
              <a:gd name="connsiteX1" fmla="*/ 408106 w 959010"/>
              <a:gd name="connsiteY1" fmla="*/ 662779 h 725435"/>
              <a:gd name="connsiteX2" fmla="*/ 805685 w 959010"/>
              <a:gd name="connsiteY2" fmla="*/ 523410 h 725435"/>
              <a:gd name="connsiteX3" fmla="*/ 954560 w 959010"/>
              <a:gd name="connsiteY3" fmla="*/ 257282 h 725435"/>
              <a:gd name="connsiteX4" fmla="*/ 674525 w 959010"/>
              <a:gd name="connsiteY4" fmla="*/ 5631 h 725435"/>
              <a:gd name="connsiteX5" fmla="*/ 15300 w 959010"/>
              <a:gd name="connsiteY5" fmla="*/ 246614 h 725435"/>
              <a:gd name="connsiteX6" fmla="*/ 217325 w 959010"/>
              <a:gd name="connsiteY6" fmla="*/ 650664 h 725435"/>
              <a:gd name="connsiteX7" fmla="*/ 284667 w 959010"/>
              <a:gd name="connsiteY7" fmla="*/ 725435 h 725435"/>
              <a:gd name="connsiteX0" fmla="*/ 284667 w 967667"/>
              <a:gd name="connsiteY0" fmla="*/ 725435 h 725435"/>
              <a:gd name="connsiteX1" fmla="*/ 408106 w 967667"/>
              <a:gd name="connsiteY1" fmla="*/ 662779 h 725435"/>
              <a:gd name="connsiteX2" fmla="*/ 868683 w 967667"/>
              <a:gd name="connsiteY2" fmla="*/ 556279 h 725435"/>
              <a:gd name="connsiteX3" fmla="*/ 954560 w 967667"/>
              <a:gd name="connsiteY3" fmla="*/ 257282 h 725435"/>
              <a:gd name="connsiteX4" fmla="*/ 674525 w 967667"/>
              <a:gd name="connsiteY4" fmla="*/ 5631 h 725435"/>
              <a:gd name="connsiteX5" fmla="*/ 15300 w 967667"/>
              <a:gd name="connsiteY5" fmla="*/ 246614 h 725435"/>
              <a:gd name="connsiteX6" fmla="*/ 217325 w 967667"/>
              <a:gd name="connsiteY6" fmla="*/ 650664 h 725435"/>
              <a:gd name="connsiteX7" fmla="*/ 284667 w 967667"/>
              <a:gd name="connsiteY7" fmla="*/ 725435 h 725435"/>
              <a:gd name="connsiteX0" fmla="*/ 284667 w 966979"/>
              <a:gd name="connsiteY0" fmla="*/ 685615 h 685615"/>
              <a:gd name="connsiteX1" fmla="*/ 408106 w 966979"/>
              <a:gd name="connsiteY1" fmla="*/ 622959 h 685615"/>
              <a:gd name="connsiteX2" fmla="*/ 868683 w 966979"/>
              <a:gd name="connsiteY2" fmla="*/ 516459 h 685615"/>
              <a:gd name="connsiteX3" fmla="*/ 954560 w 966979"/>
              <a:gd name="connsiteY3" fmla="*/ 217462 h 685615"/>
              <a:gd name="connsiteX4" fmla="*/ 684112 w 966979"/>
              <a:gd name="connsiteY4" fmla="*/ 9636 h 685615"/>
              <a:gd name="connsiteX5" fmla="*/ 15300 w 966979"/>
              <a:gd name="connsiteY5" fmla="*/ 206794 h 685615"/>
              <a:gd name="connsiteX6" fmla="*/ 217325 w 966979"/>
              <a:gd name="connsiteY6" fmla="*/ 610844 h 685615"/>
              <a:gd name="connsiteX7" fmla="*/ 284667 w 966979"/>
              <a:gd name="connsiteY7" fmla="*/ 685615 h 685615"/>
              <a:gd name="connsiteX0" fmla="*/ 283787 w 966099"/>
              <a:gd name="connsiteY0" fmla="*/ 685615 h 685615"/>
              <a:gd name="connsiteX1" fmla="*/ 407226 w 966099"/>
              <a:gd name="connsiteY1" fmla="*/ 622959 h 685615"/>
              <a:gd name="connsiteX2" fmla="*/ 867803 w 966099"/>
              <a:gd name="connsiteY2" fmla="*/ 516459 h 685615"/>
              <a:gd name="connsiteX3" fmla="*/ 953680 w 966099"/>
              <a:gd name="connsiteY3" fmla="*/ 217462 h 685615"/>
              <a:gd name="connsiteX4" fmla="*/ 683232 w 966099"/>
              <a:gd name="connsiteY4" fmla="*/ 9636 h 685615"/>
              <a:gd name="connsiteX5" fmla="*/ 14420 w 966099"/>
              <a:gd name="connsiteY5" fmla="*/ 206794 h 685615"/>
              <a:gd name="connsiteX6" fmla="*/ 221923 w 966099"/>
              <a:gd name="connsiteY6" fmla="*/ 610844 h 685615"/>
              <a:gd name="connsiteX7" fmla="*/ 283787 w 966099"/>
              <a:gd name="connsiteY7" fmla="*/ 685615 h 685615"/>
              <a:gd name="connsiteX0" fmla="*/ 282418 w 966099"/>
              <a:gd name="connsiteY0" fmla="*/ 671920 h 671920"/>
              <a:gd name="connsiteX1" fmla="*/ 407226 w 966099"/>
              <a:gd name="connsiteY1" fmla="*/ 622959 h 671920"/>
              <a:gd name="connsiteX2" fmla="*/ 867803 w 966099"/>
              <a:gd name="connsiteY2" fmla="*/ 516459 h 671920"/>
              <a:gd name="connsiteX3" fmla="*/ 953680 w 966099"/>
              <a:gd name="connsiteY3" fmla="*/ 217462 h 671920"/>
              <a:gd name="connsiteX4" fmla="*/ 683232 w 966099"/>
              <a:gd name="connsiteY4" fmla="*/ 9636 h 671920"/>
              <a:gd name="connsiteX5" fmla="*/ 14420 w 966099"/>
              <a:gd name="connsiteY5" fmla="*/ 206794 h 671920"/>
              <a:gd name="connsiteX6" fmla="*/ 221923 w 966099"/>
              <a:gd name="connsiteY6" fmla="*/ 610844 h 671920"/>
              <a:gd name="connsiteX7" fmla="*/ 282418 w 966099"/>
              <a:gd name="connsiteY7" fmla="*/ 671920 h 671920"/>
              <a:gd name="connsiteX0" fmla="*/ 282418 w 966099"/>
              <a:gd name="connsiteY0" fmla="*/ 671920 h 672429"/>
              <a:gd name="connsiteX1" fmla="*/ 338878 w 966099"/>
              <a:gd name="connsiteY1" fmla="*/ 639121 h 672429"/>
              <a:gd name="connsiteX2" fmla="*/ 407226 w 966099"/>
              <a:gd name="connsiteY2" fmla="*/ 622959 h 672429"/>
              <a:gd name="connsiteX3" fmla="*/ 867803 w 966099"/>
              <a:gd name="connsiteY3" fmla="*/ 516459 h 672429"/>
              <a:gd name="connsiteX4" fmla="*/ 953680 w 966099"/>
              <a:gd name="connsiteY4" fmla="*/ 217462 h 672429"/>
              <a:gd name="connsiteX5" fmla="*/ 683232 w 966099"/>
              <a:gd name="connsiteY5" fmla="*/ 9636 h 672429"/>
              <a:gd name="connsiteX6" fmla="*/ 14420 w 966099"/>
              <a:gd name="connsiteY6" fmla="*/ 206794 h 672429"/>
              <a:gd name="connsiteX7" fmla="*/ 221923 w 966099"/>
              <a:gd name="connsiteY7" fmla="*/ 610844 h 672429"/>
              <a:gd name="connsiteX8" fmla="*/ 282418 w 966099"/>
              <a:gd name="connsiteY8" fmla="*/ 671920 h 672429"/>
              <a:gd name="connsiteX0" fmla="*/ 282418 w 966099"/>
              <a:gd name="connsiteY0" fmla="*/ 671920 h 672356"/>
              <a:gd name="connsiteX1" fmla="*/ 337508 w 966099"/>
              <a:gd name="connsiteY1" fmla="*/ 633643 h 672356"/>
              <a:gd name="connsiteX2" fmla="*/ 407226 w 966099"/>
              <a:gd name="connsiteY2" fmla="*/ 622959 h 672356"/>
              <a:gd name="connsiteX3" fmla="*/ 867803 w 966099"/>
              <a:gd name="connsiteY3" fmla="*/ 516459 h 672356"/>
              <a:gd name="connsiteX4" fmla="*/ 953680 w 966099"/>
              <a:gd name="connsiteY4" fmla="*/ 217462 h 672356"/>
              <a:gd name="connsiteX5" fmla="*/ 683232 w 966099"/>
              <a:gd name="connsiteY5" fmla="*/ 9636 h 672356"/>
              <a:gd name="connsiteX6" fmla="*/ 14420 w 966099"/>
              <a:gd name="connsiteY6" fmla="*/ 206794 h 672356"/>
              <a:gd name="connsiteX7" fmla="*/ 221923 w 966099"/>
              <a:gd name="connsiteY7" fmla="*/ 610844 h 672356"/>
              <a:gd name="connsiteX8" fmla="*/ 282418 w 966099"/>
              <a:gd name="connsiteY8" fmla="*/ 671920 h 672356"/>
              <a:gd name="connsiteX0" fmla="*/ 282418 w 966099"/>
              <a:gd name="connsiteY0" fmla="*/ 671920 h 671920"/>
              <a:gd name="connsiteX1" fmla="*/ 337508 w 966099"/>
              <a:gd name="connsiteY1" fmla="*/ 633643 h 671920"/>
              <a:gd name="connsiteX2" fmla="*/ 407226 w 966099"/>
              <a:gd name="connsiteY2" fmla="*/ 622959 h 671920"/>
              <a:gd name="connsiteX3" fmla="*/ 867803 w 966099"/>
              <a:gd name="connsiteY3" fmla="*/ 516459 h 671920"/>
              <a:gd name="connsiteX4" fmla="*/ 953680 w 966099"/>
              <a:gd name="connsiteY4" fmla="*/ 217462 h 671920"/>
              <a:gd name="connsiteX5" fmla="*/ 683232 w 966099"/>
              <a:gd name="connsiteY5" fmla="*/ 9636 h 671920"/>
              <a:gd name="connsiteX6" fmla="*/ 14420 w 966099"/>
              <a:gd name="connsiteY6" fmla="*/ 206794 h 671920"/>
              <a:gd name="connsiteX7" fmla="*/ 221923 w 966099"/>
              <a:gd name="connsiteY7" fmla="*/ 610844 h 671920"/>
              <a:gd name="connsiteX8" fmla="*/ 282418 w 96609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343"/>
              <a:gd name="connsiteY0" fmla="*/ 671920 h 671920"/>
              <a:gd name="connsiteX1" fmla="*/ 337508 w 965343"/>
              <a:gd name="connsiteY1" fmla="*/ 633643 h 671920"/>
              <a:gd name="connsiteX2" fmla="*/ 437355 w 965343"/>
              <a:gd name="connsiteY2" fmla="*/ 631177 h 671920"/>
              <a:gd name="connsiteX3" fmla="*/ 867803 w 965343"/>
              <a:gd name="connsiteY3" fmla="*/ 516459 h 671920"/>
              <a:gd name="connsiteX4" fmla="*/ 953680 w 965343"/>
              <a:gd name="connsiteY4" fmla="*/ 217462 h 671920"/>
              <a:gd name="connsiteX5" fmla="*/ 683232 w 965343"/>
              <a:gd name="connsiteY5" fmla="*/ 9636 h 671920"/>
              <a:gd name="connsiteX6" fmla="*/ 14420 w 965343"/>
              <a:gd name="connsiteY6" fmla="*/ 206794 h 671920"/>
              <a:gd name="connsiteX7" fmla="*/ 221923 w 965343"/>
              <a:gd name="connsiteY7" fmla="*/ 610844 h 671920"/>
              <a:gd name="connsiteX8" fmla="*/ 282418 w 965343"/>
              <a:gd name="connsiteY8" fmla="*/ 671920 h 671920"/>
              <a:gd name="connsiteX0" fmla="*/ 282418 w 964893"/>
              <a:gd name="connsiteY0" fmla="*/ 664870 h 664870"/>
              <a:gd name="connsiteX1" fmla="*/ 337508 w 964893"/>
              <a:gd name="connsiteY1" fmla="*/ 626593 h 664870"/>
              <a:gd name="connsiteX2" fmla="*/ 437355 w 964893"/>
              <a:gd name="connsiteY2" fmla="*/ 624127 h 664870"/>
              <a:gd name="connsiteX3" fmla="*/ 867803 w 964893"/>
              <a:gd name="connsiteY3" fmla="*/ 509409 h 664870"/>
              <a:gd name="connsiteX4" fmla="*/ 953680 w 964893"/>
              <a:gd name="connsiteY4" fmla="*/ 210412 h 664870"/>
              <a:gd name="connsiteX5" fmla="*/ 689605 w 964893"/>
              <a:gd name="connsiteY5" fmla="*/ 10843 h 664870"/>
              <a:gd name="connsiteX6" fmla="*/ 14420 w 964893"/>
              <a:gd name="connsiteY6" fmla="*/ 199744 h 664870"/>
              <a:gd name="connsiteX7" fmla="*/ 221923 w 964893"/>
              <a:gd name="connsiteY7" fmla="*/ 603794 h 664870"/>
              <a:gd name="connsiteX8" fmla="*/ 282418 w 964893"/>
              <a:gd name="connsiteY8" fmla="*/ 664870 h 664870"/>
              <a:gd name="connsiteX0" fmla="*/ 288372 w 970847"/>
              <a:gd name="connsiteY0" fmla="*/ 654213 h 654213"/>
              <a:gd name="connsiteX1" fmla="*/ 343462 w 970847"/>
              <a:gd name="connsiteY1" fmla="*/ 615936 h 654213"/>
              <a:gd name="connsiteX2" fmla="*/ 443309 w 970847"/>
              <a:gd name="connsiteY2" fmla="*/ 613470 h 654213"/>
              <a:gd name="connsiteX3" fmla="*/ 873757 w 970847"/>
              <a:gd name="connsiteY3" fmla="*/ 498752 h 654213"/>
              <a:gd name="connsiteX4" fmla="*/ 959634 w 970847"/>
              <a:gd name="connsiteY4" fmla="*/ 199755 h 654213"/>
              <a:gd name="connsiteX5" fmla="*/ 695559 w 970847"/>
              <a:gd name="connsiteY5" fmla="*/ 186 h 654213"/>
              <a:gd name="connsiteX6" fmla="*/ 13395 w 970847"/>
              <a:gd name="connsiteY6" fmla="*/ 233317 h 654213"/>
              <a:gd name="connsiteX7" fmla="*/ 227877 w 970847"/>
              <a:gd name="connsiteY7" fmla="*/ 593137 h 654213"/>
              <a:gd name="connsiteX8" fmla="*/ 288372 w 970847"/>
              <a:gd name="connsiteY8" fmla="*/ 654213 h 654213"/>
              <a:gd name="connsiteX0" fmla="*/ 291425 w 973900"/>
              <a:gd name="connsiteY0" fmla="*/ 654213 h 654213"/>
              <a:gd name="connsiteX1" fmla="*/ 346515 w 973900"/>
              <a:gd name="connsiteY1" fmla="*/ 615936 h 654213"/>
              <a:gd name="connsiteX2" fmla="*/ 446362 w 973900"/>
              <a:gd name="connsiteY2" fmla="*/ 613470 h 654213"/>
              <a:gd name="connsiteX3" fmla="*/ 876810 w 973900"/>
              <a:gd name="connsiteY3" fmla="*/ 498752 h 654213"/>
              <a:gd name="connsiteX4" fmla="*/ 962687 w 973900"/>
              <a:gd name="connsiteY4" fmla="*/ 199755 h 654213"/>
              <a:gd name="connsiteX5" fmla="*/ 698612 w 973900"/>
              <a:gd name="connsiteY5" fmla="*/ 186 h 654213"/>
              <a:gd name="connsiteX6" fmla="*/ 16448 w 973900"/>
              <a:gd name="connsiteY6" fmla="*/ 233317 h 654213"/>
              <a:gd name="connsiteX7" fmla="*/ 230930 w 973900"/>
              <a:gd name="connsiteY7" fmla="*/ 593137 h 654213"/>
              <a:gd name="connsiteX8" fmla="*/ 291425 w 973900"/>
              <a:gd name="connsiteY8" fmla="*/ 654213 h 654213"/>
              <a:gd name="connsiteX0" fmla="*/ 291425 w 973900"/>
              <a:gd name="connsiteY0" fmla="*/ 655114 h 655114"/>
              <a:gd name="connsiteX1" fmla="*/ 346515 w 973900"/>
              <a:gd name="connsiteY1" fmla="*/ 616837 h 655114"/>
              <a:gd name="connsiteX2" fmla="*/ 446362 w 973900"/>
              <a:gd name="connsiteY2" fmla="*/ 614371 h 655114"/>
              <a:gd name="connsiteX3" fmla="*/ 876810 w 973900"/>
              <a:gd name="connsiteY3" fmla="*/ 499653 h 655114"/>
              <a:gd name="connsiteX4" fmla="*/ 962687 w 973900"/>
              <a:gd name="connsiteY4" fmla="*/ 200656 h 655114"/>
              <a:gd name="connsiteX5" fmla="*/ 698612 w 973900"/>
              <a:gd name="connsiteY5" fmla="*/ 1087 h 655114"/>
              <a:gd name="connsiteX6" fmla="*/ 16448 w 973900"/>
              <a:gd name="connsiteY6" fmla="*/ 234218 h 655114"/>
              <a:gd name="connsiteX7" fmla="*/ 230930 w 973900"/>
              <a:gd name="connsiteY7" fmla="*/ 594038 h 655114"/>
              <a:gd name="connsiteX8" fmla="*/ 291425 w 973900"/>
              <a:gd name="connsiteY8" fmla="*/ 655114 h 655114"/>
              <a:gd name="connsiteX0" fmla="*/ 291425 w 975164"/>
              <a:gd name="connsiteY0" fmla="*/ 647870 h 647870"/>
              <a:gd name="connsiteX1" fmla="*/ 346515 w 975164"/>
              <a:gd name="connsiteY1" fmla="*/ 609593 h 647870"/>
              <a:gd name="connsiteX2" fmla="*/ 446362 w 975164"/>
              <a:gd name="connsiteY2" fmla="*/ 607127 h 647870"/>
              <a:gd name="connsiteX3" fmla="*/ 876810 w 975164"/>
              <a:gd name="connsiteY3" fmla="*/ 492409 h 647870"/>
              <a:gd name="connsiteX4" fmla="*/ 962687 w 975164"/>
              <a:gd name="connsiteY4" fmla="*/ 193412 h 647870"/>
              <a:gd name="connsiteX5" fmla="*/ 680730 w 975164"/>
              <a:gd name="connsiteY5" fmla="*/ 1283 h 647870"/>
              <a:gd name="connsiteX6" fmla="*/ 16448 w 975164"/>
              <a:gd name="connsiteY6" fmla="*/ 226974 h 647870"/>
              <a:gd name="connsiteX7" fmla="*/ 230930 w 975164"/>
              <a:gd name="connsiteY7" fmla="*/ 586794 h 647870"/>
              <a:gd name="connsiteX8" fmla="*/ 291425 w 975164"/>
              <a:gd name="connsiteY8" fmla="*/ 647870 h 647870"/>
              <a:gd name="connsiteX0" fmla="*/ 291425 w 975164"/>
              <a:gd name="connsiteY0" fmla="*/ 651964 h 651964"/>
              <a:gd name="connsiteX1" fmla="*/ 346515 w 975164"/>
              <a:gd name="connsiteY1" fmla="*/ 613687 h 651964"/>
              <a:gd name="connsiteX2" fmla="*/ 446362 w 975164"/>
              <a:gd name="connsiteY2" fmla="*/ 611221 h 651964"/>
              <a:gd name="connsiteX3" fmla="*/ 876810 w 975164"/>
              <a:gd name="connsiteY3" fmla="*/ 496503 h 651964"/>
              <a:gd name="connsiteX4" fmla="*/ 962687 w 975164"/>
              <a:gd name="connsiteY4" fmla="*/ 197506 h 651964"/>
              <a:gd name="connsiteX5" fmla="*/ 680730 w 975164"/>
              <a:gd name="connsiteY5" fmla="*/ 5377 h 651964"/>
              <a:gd name="connsiteX6" fmla="*/ 218522 w 975164"/>
              <a:gd name="connsiteY6" fmla="*/ 68738 h 651964"/>
              <a:gd name="connsiteX7" fmla="*/ 16448 w 975164"/>
              <a:gd name="connsiteY7" fmla="*/ 231068 h 651964"/>
              <a:gd name="connsiteX8" fmla="*/ 230930 w 975164"/>
              <a:gd name="connsiteY8" fmla="*/ 590888 h 651964"/>
              <a:gd name="connsiteX9" fmla="*/ 291425 w 975164"/>
              <a:gd name="connsiteY9" fmla="*/ 651964 h 651964"/>
              <a:gd name="connsiteX0" fmla="*/ 291425 w 975164"/>
              <a:gd name="connsiteY0" fmla="*/ 651964 h 651964"/>
              <a:gd name="connsiteX1" fmla="*/ 346515 w 975164"/>
              <a:gd name="connsiteY1" fmla="*/ 613687 h 651964"/>
              <a:gd name="connsiteX2" fmla="*/ 446362 w 975164"/>
              <a:gd name="connsiteY2" fmla="*/ 611221 h 651964"/>
              <a:gd name="connsiteX3" fmla="*/ 876810 w 975164"/>
              <a:gd name="connsiteY3" fmla="*/ 496503 h 651964"/>
              <a:gd name="connsiteX4" fmla="*/ 962687 w 975164"/>
              <a:gd name="connsiteY4" fmla="*/ 197506 h 651964"/>
              <a:gd name="connsiteX5" fmla="*/ 680730 w 975164"/>
              <a:gd name="connsiteY5" fmla="*/ 5377 h 651964"/>
              <a:gd name="connsiteX6" fmla="*/ 218522 w 975164"/>
              <a:gd name="connsiteY6" fmla="*/ 68738 h 651964"/>
              <a:gd name="connsiteX7" fmla="*/ 16448 w 975164"/>
              <a:gd name="connsiteY7" fmla="*/ 231068 h 651964"/>
              <a:gd name="connsiteX8" fmla="*/ 230930 w 975164"/>
              <a:gd name="connsiteY8" fmla="*/ 590888 h 651964"/>
              <a:gd name="connsiteX9" fmla="*/ 291425 w 975164"/>
              <a:gd name="connsiteY9" fmla="*/ 651964 h 651964"/>
              <a:gd name="connsiteX0" fmla="*/ 291425 w 975164"/>
              <a:gd name="connsiteY0" fmla="*/ 651767 h 651767"/>
              <a:gd name="connsiteX1" fmla="*/ 346515 w 975164"/>
              <a:gd name="connsiteY1" fmla="*/ 613490 h 651767"/>
              <a:gd name="connsiteX2" fmla="*/ 446362 w 975164"/>
              <a:gd name="connsiteY2" fmla="*/ 611024 h 651767"/>
              <a:gd name="connsiteX3" fmla="*/ 876810 w 975164"/>
              <a:gd name="connsiteY3" fmla="*/ 496306 h 651767"/>
              <a:gd name="connsiteX4" fmla="*/ 962687 w 975164"/>
              <a:gd name="connsiteY4" fmla="*/ 197309 h 651767"/>
              <a:gd name="connsiteX5" fmla="*/ 680730 w 975164"/>
              <a:gd name="connsiteY5" fmla="*/ 5180 h 651767"/>
              <a:gd name="connsiteX6" fmla="*/ 201924 w 975164"/>
              <a:gd name="connsiteY6" fmla="*/ 69993 h 651767"/>
              <a:gd name="connsiteX7" fmla="*/ 16448 w 975164"/>
              <a:gd name="connsiteY7" fmla="*/ 230871 h 651767"/>
              <a:gd name="connsiteX8" fmla="*/ 230930 w 975164"/>
              <a:gd name="connsiteY8" fmla="*/ 590691 h 651767"/>
              <a:gd name="connsiteX9" fmla="*/ 291425 w 975164"/>
              <a:gd name="connsiteY9" fmla="*/ 651767 h 651767"/>
              <a:gd name="connsiteX0" fmla="*/ 291319 w 975058"/>
              <a:gd name="connsiteY0" fmla="*/ 651767 h 651767"/>
              <a:gd name="connsiteX1" fmla="*/ 346409 w 975058"/>
              <a:gd name="connsiteY1" fmla="*/ 613490 h 651767"/>
              <a:gd name="connsiteX2" fmla="*/ 446256 w 975058"/>
              <a:gd name="connsiteY2" fmla="*/ 611024 h 651767"/>
              <a:gd name="connsiteX3" fmla="*/ 876704 w 975058"/>
              <a:gd name="connsiteY3" fmla="*/ 496306 h 651767"/>
              <a:gd name="connsiteX4" fmla="*/ 962581 w 975058"/>
              <a:gd name="connsiteY4" fmla="*/ 197309 h 651767"/>
              <a:gd name="connsiteX5" fmla="*/ 680624 w 975058"/>
              <a:gd name="connsiteY5" fmla="*/ 5180 h 651767"/>
              <a:gd name="connsiteX6" fmla="*/ 201818 w 975058"/>
              <a:gd name="connsiteY6" fmla="*/ 69993 h 651767"/>
              <a:gd name="connsiteX7" fmla="*/ 16468 w 975058"/>
              <a:gd name="connsiteY7" fmla="*/ 247811 h 651767"/>
              <a:gd name="connsiteX8" fmla="*/ 230824 w 975058"/>
              <a:gd name="connsiteY8" fmla="*/ 590691 h 651767"/>
              <a:gd name="connsiteX9" fmla="*/ 291319 w 975058"/>
              <a:gd name="connsiteY9" fmla="*/ 651767 h 651767"/>
              <a:gd name="connsiteX0" fmla="*/ 294026 w 977765"/>
              <a:gd name="connsiteY0" fmla="*/ 651767 h 651767"/>
              <a:gd name="connsiteX1" fmla="*/ 349116 w 977765"/>
              <a:gd name="connsiteY1" fmla="*/ 613490 h 651767"/>
              <a:gd name="connsiteX2" fmla="*/ 448963 w 977765"/>
              <a:gd name="connsiteY2" fmla="*/ 611024 h 651767"/>
              <a:gd name="connsiteX3" fmla="*/ 879411 w 977765"/>
              <a:gd name="connsiteY3" fmla="*/ 496306 h 651767"/>
              <a:gd name="connsiteX4" fmla="*/ 965288 w 977765"/>
              <a:gd name="connsiteY4" fmla="*/ 197309 h 651767"/>
              <a:gd name="connsiteX5" fmla="*/ 683331 w 977765"/>
              <a:gd name="connsiteY5" fmla="*/ 5180 h 651767"/>
              <a:gd name="connsiteX6" fmla="*/ 204525 w 977765"/>
              <a:gd name="connsiteY6" fmla="*/ 69993 h 651767"/>
              <a:gd name="connsiteX7" fmla="*/ 19175 w 977765"/>
              <a:gd name="connsiteY7" fmla="*/ 247811 h 651767"/>
              <a:gd name="connsiteX8" fmla="*/ 233531 w 977765"/>
              <a:gd name="connsiteY8" fmla="*/ 590691 h 651767"/>
              <a:gd name="connsiteX9" fmla="*/ 294026 w 977765"/>
              <a:gd name="connsiteY9" fmla="*/ 651767 h 651767"/>
              <a:gd name="connsiteX0" fmla="*/ 292584 w 976323"/>
              <a:gd name="connsiteY0" fmla="*/ 651767 h 651767"/>
              <a:gd name="connsiteX1" fmla="*/ 347674 w 976323"/>
              <a:gd name="connsiteY1" fmla="*/ 613490 h 651767"/>
              <a:gd name="connsiteX2" fmla="*/ 447521 w 976323"/>
              <a:gd name="connsiteY2" fmla="*/ 611024 h 651767"/>
              <a:gd name="connsiteX3" fmla="*/ 877969 w 976323"/>
              <a:gd name="connsiteY3" fmla="*/ 496306 h 651767"/>
              <a:gd name="connsiteX4" fmla="*/ 963846 w 976323"/>
              <a:gd name="connsiteY4" fmla="*/ 197309 h 651767"/>
              <a:gd name="connsiteX5" fmla="*/ 681889 w 976323"/>
              <a:gd name="connsiteY5" fmla="*/ 5180 h 651767"/>
              <a:gd name="connsiteX6" fmla="*/ 203083 w 976323"/>
              <a:gd name="connsiteY6" fmla="*/ 69993 h 651767"/>
              <a:gd name="connsiteX7" fmla="*/ 19443 w 976323"/>
              <a:gd name="connsiteY7" fmla="*/ 254442 h 651767"/>
              <a:gd name="connsiteX8" fmla="*/ 232089 w 976323"/>
              <a:gd name="connsiteY8" fmla="*/ 590691 h 651767"/>
              <a:gd name="connsiteX9" fmla="*/ 292584 w 976323"/>
              <a:gd name="connsiteY9" fmla="*/ 651767 h 651767"/>
              <a:gd name="connsiteX0" fmla="*/ 292584 w 974891"/>
              <a:gd name="connsiteY0" fmla="*/ 651767 h 651767"/>
              <a:gd name="connsiteX1" fmla="*/ 347674 w 974891"/>
              <a:gd name="connsiteY1" fmla="*/ 613490 h 651767"/>
              <a:gd name="connsiteX2" fmla="*/ 447521 w 974891"/>
              <a:gd name="connsiteY2" fmla="*/ 611024 h 651767"/>
              <a:gd name="connsiteX3" fmla="*/ 871513 w 974891"/>
              <a:gd name="connsiteY3" fmla="*/ 476756 h 651767"/>
              <a:gd name="connsiteX4" fmla="*/ 963846 w 974891"/>
              <a:gd name="connsiteY4" fmla="*/ 197309 h 651767"/>
              <a:gd name="connsiteX5" fmla="*/ 681889 w 974891"/>
              <a:gd name="connsiteY5" fmla="*/ 5180 h 651767"/>
              <a:gd name="connsiteX6" fmla="*/ 203083 w 974891"/>
              <a:gd name="connsiteY6" fmla="*/ 69993 h 651767"/>
              <a:gd name="connsiteX7" fmla="*/ 19443 w 974891"/>
              <a:gd name="connsiteY7" fmla="*/ 254442 h 651767"/>
              <a:gd name="connsiteX8" fmla="*/ 232089 w 974891"/>
              <a:gd name="connsiteY8" fmla="*/ 590691 h 651767"/>
              <a:gd name="connsiteX9" fmla="*/ 292584 w 974891"/>
              <a:gd name="connsiteY9" fmla="*/ 651767 h 651767"/>
              <a:gd name="connsiteX0" fmla="*/ 292584 w 973991"/>
              <a:gd name="connsiteY0" fmla="*/ 651767 h 651767"/>
              <a:gd name="connsiteX1" fmla="*/ 347674 w 973991"/>
              <a:gd name="connsiteY1" fmla="*/ 613490 h 651767"/>
              <a:gd name="connsiteX2" fmla="*/ 492610 w 973991"/>
              <a:gd name="connsiteY2" fmla="*/ 599395 h 651767"/>
              <a:gd name="connsiteX3" fmla="*/ 871513 w 973991"/>
              <a:gd name="connsiteY3" fmla="*/ 476756 h 651767"/>
              <a:gd name="connsiteX4" fmla="*/ 963846 w 973991"/>
              <a:gd name="connsiteY4" fmla="*/ 197309 h 651767"/>
              <a:gd name="connsiteX5" fmla="*/ 681889 w 973991"/>
              <a:gd name="connsiteY5" fmla="*/ 5180 h 651767"/>
              <a:gd name="connsiteX6" fmla="*/ 203083 w 973991"/>
              <a:gd name="connsiteY6" fmla="*/ 69993 h 651767"/>
              <a:gd name="connsiteX7" fmla="*/ 19443 w 973991"/>
              <a:gd name="connsiteY7" fmla="*/ 254442 h 651767"/>
              <a:gd name="connsiteX8" fmla="*/ 232089 w 973991"/>
              <a:gd name="connsiteY8" fmla="*/ 590691 h 651767"/>
              <a:gd name="connsiteX9" fmla="*/ 292584 w 973991"/>
              <a:gd name="connsiteY9" fmla="*/ 651767 h 651767"/>
              <a:gd name="connsiteX0" fmla="*/ 292584 w 973991"/>
              <a:gd name="connsiteY0" fmla="*/ 651767 h 651767"/>
              <a:gd name="connsiteX1" fmla="*/ 347674 w 973991"/>
              <a:gd name="connsiteY1" fmla="*/ 613490 h 651767"/>
              <a:gd name="connsiteX2" fmla="*/ 492610 w 973991"/>
              <a:gd name="connsiteY2" fmla="*/ 599395 h 651767"/>
              <a:gd name="connsiteX3" fmla="*/ 871513 w 973991"/>
              <a:gd name="connsiteY3" fmla="*/ 476756 h 651767"/>
              <a:gd name="connsiteX4" fmla="*/ 963846 w 973991"/>
              <a:gd name="connsiteY4" fmla="*/ 197309 h 651767"/>
              <a:gd name="connsiteX5" fmla="*/ 681889 w 973991"/>
              <a:gd name="connsiteY5" fmla="*/ 5180 h 651767"/>
              <a:gd name="connsiteX6" fmla="*/ 203083 w 973991"/>
              <a:gd name="connsiteY6" fmla="*/ 69993 h 651767"/>
              <a:gd name="connsiteX7" fmla="*/ 19443 w 973991"/>
              <a:gd name="connsiteY7" fmla="*/ 254442 h 651767"/>
              <a:gd name="connsiteX8" fmla="*/ 232089 w 973991"/>
              <a:gd name="connsiteY8" fmla="*/ 590691 h 651767"/>
              <a:gd name="connsiteX9" fmla="*/ 292584 w 973991"/>
              <a:gd name="connsiteY9" fmla="*/ 651767 h 651767"/>
              <a:gd name="connsiteX0" fmla="*/ 292584 w 947259"/>
              <a:gd name="connsiteY0" fmla="*/ 652072 h 652072"/>
              <a:gd name="connsiteX1" fmla="*/ 347674 w 947259"/>
              <a:gd name="connsiteY1" fmla="*/ 613795 h 652072"/>
              <a:gd name="connsiteX2" fmla="*/ 492610 w 947259"/>
              <a:gd name="connsiteY2" fmla="*/ 599700 h 652072"/>
              <a:gd name="connsiteX3" fmla="*/ 871513 w 947259"/>
              <a:gd name="connsiteY3" fmla="*/ 477061 h 652072"/>
              <a:gd name="connsiteX4" fmla="*/ 932661 w 947259"/>
              <a:gd name="connsiteY4" fmla="*/ 202828 h 652072"/>
              <a:gd name="connsiteX5" fmla="*/ 681889 w 947259"/>
              <a:gd name="connsiteY5" fmla="*/ 5485 h 652072"/>
              <a:gd name="connsiteX6" fmla="*/ 203083 w 947259"/>
              <a:gd name="connsiteY6" fmla="*/ 70298 h 652072"/>
              <a:gd name="connsiteX7" fmla="*/ 19443 w 947259"/>
              <a:gd name="connsiteY7" fmla="*/ 254747 h 652072"/>
              <a:gd name="connsiteX8" fmla="*/ 232089 w 947259"/>
              <a:gd name="connsiteY8" fmla="*/ 590996 h 652072"/>
              <a:gd name="connsiteX9" fmla="*/ 292584 w 947259"/>
              <a:gd name="connsiteY9" fmla="*/ 652072 h 652072"/>
              <a:gd name="connsiteX0" fmla="*/ 292584 w 935943"/>
              <a:gd name="connsiteY0" fmla="*/ 652294 h 652294"/>
              <a:gd name="connsiteX1" fmla="*/ 347674 w 935943"/>
              <a:gd name="connsiteY1" fmla="*/ 614017 h 652294"/>
              <a:gd name="connsiteX2" fmla="*/ 492610 w 935943"/>
              <a:gd name="connsiteY2" fmla="*/ 599922 h 652294"/>
              <a:gd name="connsiteX3" fmla="*/ 871513 w 935943"/>
              <a:gd name="connsiteY3" fmla="*/ 477283 h 652294"/>
              <a:gd name="connsiteX4" fmla="*/ 918074 w 935943"/>
              <a:gd name="connsiteY4" fmla="*/ 206812 h 652294"/>
              <a:gd name="connsiteX5" fmla="*/ 681889 w 935943"/>
              <a:gd name="connsiteY5" fmla="*/ 5707 h 652294"/>
              <a:gd name="connsiteX6" fmla="*/ 203083 w 935943"/>
              <a:gd name="connsiteY6" fmla="*/ 70520 h 652294"/>
              <a:gd name="connsiteX7" fmla="*/ 19443 w 935943"/>
              <a:gd name="connsiteY7" fmla="*/ 254969 h 652294"/>
              <a:gd name="connsiteX8" fmla="*/ 232089 w 935943"/>
              <a:gd name="connsiteY8" fmla="*/ 591218 h 652294"/>
              <a:gd name="connsiteX9" fmla="*/ 292584 w 935943"/>
              <a:gd name="connsiteY9" fmla="*/ 652294 h 652294"/>
              <a:gd name="connsiteX0" fmla="*/ 292584 w 935943"/>
              <a:gd name="connsiteY0" fmla="*/ 651279 h 651279"/>
              <a:gd name="connsiteX1" fmla="*/ 347674 w 935943"/>
              <a:gd name="connsiteY1" fmla="*/ 613002 h 651279"/>
              <a:gd name="connsiteX2" fmla="*/ 492610 w 935943"/>
              <a:gd name="connsiteY2" fmla="*/ 598907 h 651279"/>
              <a:gd name="connsiteX3" fmla="*/ 871513 w 935943"/>
              <a:gd name="connsiteY3" fmla="*/ 476268 h 651279"/>
              <a:gd name="connsiteX4" fmla="*/ 918074 w 935943"/>
              <a:gd name="connsiteY4" fmla="*/ 205797 h 651279"/>
              <a:gd name="connsiteX5" fmla="*/ 681889 w 935943"/>
              <a:gd name="connsiteY5" fmla="*/ 4692 h 651279"/>
              <a:gd name="connsiteX6" fmla="*/ 205135 w 935943"/>
              <a:gd name="connsiteY6" fmla="*/ 77462 h 651279"/>
              <a:gd name="connsiteX7" fmla="*/ 19443 w 935943"/>
              <a:gd name="connsiteY7" fmla="*/ 253954 h 651279"/>
              <a:gd name="connsiteX8" fmla="*/ 232089 w 935943"/>
              <a:gd name="connsiteY8" fmla="*/ 590203 h 651279"/>
              <a:gd name="connsiteX9" fmla="*/ 292584 w 935943"/>
              <a:gd name="connsiteY9" fmla="*/ 651279 h 651279"/>
              <a:gd name="connsiteX0" fmla="*/ 292584 w 935229"/>
              <a:gd name="connsiteY0" fmla="*/ 641781 h 641781"/>
              <a:gd name="connsiteX1" fmla="*/ 347674 w 935229"/>
              <a:gd name="connsiteY1" fmla="*/ 603504 h 641781"/>
              <a:gd name="connsiteX2" fmla="*/ 492610 w 935229"/>
              <a:gd name="connsiteY2" fmla="*/ 589409 h 641781"/>
              <a:gd name="connsiteX3" fmla="*/ 871513 w 935229"/>
              <a:gd name="connsiteY3" fmla="*/ 466770 h 641781"/>
              <a:gd name="connsiteX4" fmla="*/ 918074 w 935229"/>
              <a:gd name="connsiteY4" fmla="*/ 196299 h 641781"/>
              <a:gd name="connsiteX5" fmla="*/ 691598 w 935229"/>
              <a:gd name="connsiteY5" fmla="*/ 5419 h 641781"/>
              <a:gd name="connsiteX6" fmla="*/ 205135 w 935229"/>
              <a:gd name="connsiteY6" fmla="*/ 67964 h 641781"/>
              <a:gd name="connsiteX7" fmla="*/ 19443 w 935229"/>
              <a:gd name="connsiteY7" fmla="*/ 244456 h 641781"/>
              <a:gd name="connsiteX8" fmla="*/ 232089 w 935229"/>
              <a:gd name="connsiteY8" fmla="*/ 580705 h 641781"/>
              <a:gd name="connsiteX9" fmla="*/ 292584 w 935229"/>
              <a:gd name="connsiteY9" fmla="*/ 641781 h 641781"/>
              <a:gd name="connsiteX0" fmla="*/ 295652 w 938297"/>
              <a:gd name="connsiteY0" fmla="*/ 641781 h 641781"/>
              <a:gd name="connsiteX1" fmla="*/ 350742 w 938297"/>
              <a:gd name="connsiteY1" fmla="*/ 603504 h 641781"/>
              <a:gd name="connsiteX2" fmla="*/ 495678 w 938297"/>
              <a:gd name="connsiteY2" fmla="*/ 589409 h 641781"/>
              <a:gd name="connsiteX3" fmla="*/ 874581 w 938297"/>
              <a:gd name="connsiteY3" fmla="*/ 466770 h 641781"/>
              <a:gd name="connsiteX4" fmla="*/ 921142 w 938297"/>
              <a:gd name="connsiteY4" fmla="*/ 196299 h 641781"/>
              <a:gd name="connsiteX5" fmla="*/ 694666 w 938297"/>
              <a:gd name="connsiteY5" fmla="*/ 5419 h 641781"/>
              <a:gd name="connsiteX6" fmla="*/ 208203 w 938297"/>
              <a:gd name="connsiteY6" fmla="*/ 67964 h 641781"/>
              <a:gd name="connsiteX7" fmla="*/ 18881 w 938297"/>
              <a:gd name="connsiteY7" fmla="*/ 244736 h 641781"/>
              <a:gd name="connsiteX8" fmla="*/ 235157 w 938297"/>
              <a:gd name="connsiteY8" fmla="*/ 580705 h 641781"/>
              <a:gd name="connsiteX9" fmla="*/ 295652 w 938297"/>
              <a:gd name="connsiteY9" fmla="*/ 641781 h 641781"/>
              <a:gd name="connsiteX0" fmla="*/ 286894 w 929539"/>
              <a:gd name="connsiteY0" fmla="*/ 641781 h 641781"/>
              <a:gd name="connsiteX1" fmla="*/ 341984 w 929539"/>
              <a:gd name="connsiteY1" fmla="*/ 603504 h 641781"/>
              <a:gd name="connsiteX2" fmla="*/ 486920 w 929539"/>
              <a:gd name="connsiteY2" fmla="*/ 589409 h 641781"/>
              <a:gd name="connsiteX3" fmla="*/ 865823 w 929539"/>
              <a:gd name="connsiteY3" fmla="*/ 466770 h 641781"/>
              <a:gd name="connsiteX4" fmla="*/ 912384 w 929539"/>
              <a:gd name="connsiteY4" fmla="*/ 196299 h 641781"/>
              <a:gd name="connsiteX5" fmla="*/ 685908 w 929539"/>
              <a:gd name="connsiteY5" fmla="*/ 5419 h 641781"/>
              <a:gd name="connsiteX6" fmla="*/ 199445 w 929539"/>
              <a:gd name="connsiteY6" fmla="*/ 67964 h 641781"/>
              <a:gd name="connsiteX7" fmla="*/ 10123 w 929539"/>
              <a:gd name="connsiteY7" fmla="*/ 244736 h 641781"/>
              <a:gd name="connsiteX8" fmla="*/ 42381 w 929539"/>
              <a:gd name="connsiteY8" fmla="*/ 489922 h 641781"/>
              <a:gd name="connsiteX9" fmla="*/ 226399 w 929539"/>
              <a:gd name="connsiteY9" fmla="*/ 580705 h 641781"/>
              <a:gd name="connsiteX10" fmla="*/ 286894 w 929539"/>
              <a:gd name="connsiteY10" fmla="*/ 641781 h 641781"/>
              <a:gd name="connsiteX0" fmla="*/ 286894 w 929539"/>
              <a:gd name="connsiteY0" fmla="*/ 648665 h 648665"/>
              <a:gd name="connsiteX1" fmla="*/ 341984 w 929539"/>
              <a:gd name="connsiteY1" fmla="*/ 610388 h 648665"/>
              <a:gd name="connsiteX2" fmla="*/ 486920 w 929539"/>
              <a:gd name="connsiteY2" fmla="*/ 596293 h 648665"/>
              <a:gd name="connsiteX3" fmla="*/ 865823 w 929539"/>
              <a:gd name="connsiteY3" fmla="*/ 473654 h 648665"/>
              <a:gd name="connsiteX4" fmla="*/ 912384 w 929539"/>
              <a:gd name="connsiteY4" fmla="*/ 203183 h 648665"/>
              <a:gd name="connsiteX5" fmla="*/ 685908 w 929539"/>
              <a:gd name="connsiteY5" fmla="*/ 12303 h 648665"/>
              <a:gd name="connsiteX6" fmla="*/ 193202 w 929539"/>
              <a:gd name="connsiteY6" fmla="*/ 42960 h 648665"/>
              <a:gd name="connsiteX7" fmla="*/ 10123 w 929539"/>
              <a:gd name="connsiteY7" fmla="*/ 251620 h 648665"/>
              <a:gd name="connsiteX8" fmla="*/ 42381 w 929539"/>
              <a:gd name="connsiteY8" fmla="*/ 496806 h 648665"/>
              <a:gd name="connsiteX9" fmla="*/ 226399 w 929539"/>
              <a:gd name="connsiteY9" fmla="*/ 587589 h 648665"/>
              <a:gd name="connsiteX10" fmla="*/ 286894 w 929539"/>
              <a:gd name="connsiteY10" fmla="*/ 648665 h 648665"/>
              <a:gd name="connsiteX0" fmla="*/ 286894 w 924871"/>
              <a:gd name="connsiteY0" fmla="*/ 660064 h 660064"/>
              <a:gd name="connsiteX1" fmla="*/ 341984 w 924871"/>
              <a:gd name="connsiteY1" fmla="*/ 621787 h 660064"/>
              <a:gd name="connsiteX2" fmla="*/ 486920 w 924871"/>
              <a:gd name="connsiteY2" fmla="*/ 607692 h 660064"/>
              <a:gd name="connsiteX3" fmla="*/ 865823 w 924871"/>
              <a:gd name="connsiteY3" fmla="*/ 485053 h 660064"/>
              <a:gd name="connsiteX4" fmla="*/ 912384 w 924871"/>
              <a:gd name="connsiteY4" fmla="*/ 214582 h 660064"/>
              <a:gd name="connsiteX5" fmla="*/ 749459 w 924871"/>
              <a:gd name="connsiteY5" fmla="*/ 9554 h 660064"/>
              <a:gd name="connsiteX6" fmla="*/ 193202 w 924871"/>
              <a:gd name="connsiteY6" fmla="*/ 54359 h 660064"/>
              <a:gd name="connsiteX7" fmla="*/ 10123 w 924871"/>
              <a:gd name="connsiteY7" fmla="*/ 263019 h 660064"/>
              <a:gd name="connsiteX8" fmla="*/ 42381 w 924871"/>
              <a:gd name="connsiteY8" fmla="*/ 508205 h 660064"/>
              <a:gd name="connsiteX9" fmla="*/ 226399 w 924871"/>
              <a:gd name="connsiteY9" fmla="*/ 598988 h 660064"/>
              <a:gd name="connsiteX10" fmla="*/ 286894 w 924871"/>
              <a:gd name="connsiteY10" fmla="*/ 660064 h 660064"/>
              <a:gd name="connsiteX0" fmla="*/ 286894 w 957276"/>
              <a:gd name="connsiteY0" fmla="*/ 660064 h 660064"/>
              <a:gd name="connsiteX1" fmla="*/ 341984 w 957276"/>
              <a:gd name="connsiteY1" fmla="*/ 621787 h 660064"/>
              <a:gd name="connsiteX2" fmla="*/ 486920 w 957276"/>
              <a:gd name="connsiteY2" fmla="*/ 607692 h 660064"/>
              <a:gd name="connsiteX3" fmla="*/ 921414 w 957276"/>
              <a:gd name="connsiteY3" fmla="*/ 477299 h 660064"/>
              <a:gd name="connsiteX4" fmla="*/ 912384 w 957276"/>
              <a:gd name="connsiteY4" fmla="*/ 214582 h 660064"/>
              <a:gd name="connsiteX5" fmla="*/ 749459 w 957276"/>
              <a:gd name="connsiteY5" fmla="*/ 9554 h 660064"/>
              <a:gd name="connsiteX6" fmla="*/ 193202 w 957276"/>
              <a:gd name="connsiteY6" fmla="*/ 54359 h 660064"/>
              <a:gd name="connsiteX7" fmla="*/ 10123 w 957276"/>
              <a:gd name="connsiteY7" fmla="*/ 263019 h 660064"/>
              <a:gd name="connsiteX8" fmla="*/ 42381 w 957276"/>
              <a:gd name="connsiteY8" fmla="*/ 508205 h 660064"/>
              <a:gd name="connsiteX9" fmla="*/ 226399 w 957276"/>
              <a:gd name="connsiteY9" fmla="*/ 598988 h 660064"/>
              <a:gd name="connsiteX10" fmla="*/ 286894 w 957276"/>
              <a:gd name="connsiteY10" fmla="*/ 660064 h 660064"/>
              <a:gd name="connsiteX0" fmla="*/ 286894 w 987970"/>
              <a:gd name="connsiteY0" fmla="*/ 656091 h 656091"/>
              <a:gd name="connsiteX1" fmla="*/ 341984 w 987970"/>
              <a:gd name="connsiteY1" fmla="*/ 617814 h 656091"/>
              <a:gd name="connsiteX2" fmla="*/ 486920 w 987970"/>
              <a:gd name="connsiteY2" fmla="*/ 603719 h 656091"/>
              <a:gd name="connsiteX3" fmla="*/ 921414 w 987970"/>
              <a:gd name="connsiteY3" fmla="*/ 473326 h 656091"/>
              <a:gd name="connsiteX4" fmla="*/ 969277 w 987970"/>
              <a:gd name="connsiteY4" fmla="*/ 153045 h 656091"/>
              <a:gd name="connsiteX5" fmla="*/ 749459 w 987970"/>
              <a:gd name="connsiteY5" fmla="*/ 5581 h 656091"/>
              <a:gd name="connsiteX6" fmla="*/ 193202 w 987970"/>
              <a:gd name="connsiteY6" fmla="*/ 50386 h 656091"/>
              <a:gd name="connsiteX7" fmla="*/ 10123 w 987970"/>
              <a:gd name="connsiteY7" fmla="*/ 259046 h 656091"/>
              <a:gd name="connsiteX8" fmla="*/ 42381 w 987970"/>
              <a:gd name="connsiteY8" fmla="*/ 504232 h 656091"/>
              <a:gd name="connsiteX9" fmla="*/ 226399 w 987970"/>
              <a:gd name="connsiteY9" fmla="*/ 595015 h 656091"/>
              <a:gd name="connsiteX10" fmla="*/ 286894 w 987970"/>
              <a:gd name="connsiteY10" fmla="*/ 656091 h 656091"/>
              <a:gd name="connsiteX0" fmla="*/ 286894 w 986708"/>
              <a:gd name="connsiteY0" fmla="*/ 656091 h 656091"/>
              <a:gd name="connsiteX1" fmla="*/ 341984 w 986708"/>
              <a:gd name="connsiteY1" fmla="*/ 617814 h 656091"/>
              <a:gd name="connsiteX2" fmla="*/ 514604 w 986708"/>
              <a:gd name="connsiteY2" fmla="*/ 599273 h 656091"/>
              <a:gd name="connsiteX3" fmla="*/ 921414 w 986708"/>
              <a:gd name="connsiteY3" fmla="*/ 473326 h 656091"/>
              <a:gd name="connsiteX4" fmla="*/ 969277 w 986708"/>
              <a:gd name="connsiteY4" fmla="*/ 153045 h 656091"/>
              <a:gd name="connsiteX5" fmla="*/ 749459 w 986708"/>
              <a:gd name="connsiteY5" fmla="*/ 5581 h 656091"/>
              <a:gd name="connsiteX6" fmla="*/ 193202 w 986708"/>
              <a:gd name="connsiteY6" fmla="*/ 50386 h 656091"/>
              <a:gd name="connsiteX7" fmla="*/ 10123 w 986708"/>
              <a:gd name="connsiteY7" fmla="*/ 259046 h 656091"/>
              <a:gd name="connsiteX8" fmla="*/ 42381 w 986708"/>
              <a:gd name="connsiteY8" fmla="*/ 504232 h 656091"/>
              <a:gd name="connsiteX9" fmla="*/ 226399 w 986708"/>
              <a:gd name="connsiteY9" fmla="*/ 595015 h 656091"/>
              <a:gd name="connsiteX10" fmla="*/ 286894 w 986708"/>
              <a:gd name="connsiteY10" fmla="*/ 656091 h 656091"/>
              <a:gd name="connsiteX0" fmla="*/ 286894 w 986708"/>
              <a:gd name="connsiteY0" fmla="*/ 656091 h 656091"/>
              <a:gd name="connsiteX1" fmla="*/ 341984 w 986708"/>
              <a:gd name="connsiteY1" fmla="*/ 617814 h 656091"/>
              <a:gd name="connsiteX2" fmla="*/ 514604 w 986708"/>
              <a:gd name="connsiteY2" fmla="*/ 599273 h 656091"/>
              <a:gd name="connsiteX3" fmla="*/ 921414 w 986708"/>
              <a:gd name="connsiteY3" fmla="*/ 473326 h 656091"/>
              <a:gd name="connsiteX4" fmla="*/ 969277 w 986708"/>
              <a:gd name="connsiteY4" fmla="*/ 153045 h 656091"/>
              <a:gd name="connsiteX5" fmla="*/ 749459 w 986708"/>
              <a:gd name="connsiteY5" fmla="*/ 5581 h 656091"/>
              <a:gd name="connsiteX6" fmla="*/ 193202 w 986708"/>
              <a:gd name="connsiteY6" fmla="*/ 50386 h 656091"/>
              <a:gd name="connsiteX7" fmla="*/ 10123 w 986708"/>
              <a:gd name="connsiteY7" fmla="*/ 259046 h 656091"/>
              <a:gd name="connsiteX8" fmla="*/ 42381 w 986708"/>
              <a:gd name="connsiteY8" fmla="*/ 504232 h 656091"/>
              <a:gd name="connsiteX9" fmla="*/ 226399 w 986708"/>
              <a:gd name="connsiteY9" fmla="*/ 595015 h 656091"/>
              <a:gd name="connsiteX10" fmla="*/ 286894 w 986708"/>
              <a:gd name="connsiteY10" fmla="*/ 656091 h 656091"/>
              <a:gd name="connsiteX0" fmla="*/ 286894 w 983269"/>
              <a:gd name="connsiteY0" fmla="*/ 678508 h 678508"/>
              <a:gd name="connsiteX1" fmla="*/ 341984 w 983269"/>
              <a:gd name="connsiteY1" fmla="*/ 640231 h 678508"/>
              <a:gd name="connsiteX2" fmla="*/ 514604 w 983269"/>
              <a:gd name="connsiteY2" fmla="*/ 621690 h 678508"/>
              <a:gd name="connsiteX3" fmla="*/ 921414 w 983269"/>
              <a:gd name="connsiteY3" fmla="*/ 495743 h 678508"/>
              <a:gd name="connsiteX4" fmla="*/ 969277 w 983269"/>
              <a:gd name="connsiteY4" fmla="*/ 175462 h 678508"/>
              <a:gd name="connsiteX5" fmla="*/ 796567 w 983269"/>
              <a:gd name="connsiteY5" fmla="*/ 3523 h 678508"/>
              <a:gd name="connsiteX6" fmla="*/ 193202 w 983269"/>
              <a:gd name="connsiteY6" fmla="*/ 72803 h 678508"/>
              <a:gd name="connsiteX7" fmla="*/ 10123 w 983269"/>
              <a:gd name="connsiteY7" fmla="*/ 281463 h 678508"/>
              <a:gd name="connsiteX8" fmla="*/ 42381 w 983269"/>
              <a:gd name="connsiteY8" fmla="*/ 526649 h 678508"/>
              <a:gd name="connsiteX9" fmla="*/ 226399 w 983269"/>
              <a:gd name="connsiteY9" fmla="*/ 617432 h 678508"/>
              <a:gd name="connsiteX10" fmla="*/ 286894 w 983269"/>
              <a:gd name="connsiteY10" fmla="*/ 678508 h 678508"/>
              <a:gd name="connsiteX0" fmla="*/ 286894 w 983269"/>
              <a:gd name="connsiteY0" fmla="*/ 683142 h 683142"/>
              <a:gd name="connsiteX1" fmla="*/ 341984 w 983269"/>
              <a:gd name="connsiteY1" fmla="*/ 644865 h 683142"/>
              <a:gd name="connsiteX2" fmla="*/ 514604 w 983269"/>
              <a:gd name="connsiteY2" fmla="*/ 626324 h 683142"/>
              <a:gd name="connsiteX3" fmla="*/ 921414 w 983269"/>
              <a:gd name="connsiteY3" fmla="*/ 500377 h 683142"/>
              <a:gd name="connsiteX4" fmla="*/ 969277 w 983269"/>
              <a:gd name="connsiteY4" fmla="*/ 180096 h 683142"/>
              <a:gd name="connsiteX5" fmla="*/ 796567 w 983269"/>
              <a:gd name="connsiteY5" fmla="*/ 8157 h 683142"/>
              <a:gd name="connsiteX6" fmla="*/ 191765 w 983269"/>
              <a:gd name="connsiteY6" fmla="*/ 48888 h 683142"/>
              <a:gd name="connsiteX7" fmla="*/ 10123 w 983269"/>
              <a:gd name="connsiteY7" fmla="*/ 286097 h 683142"/>
              <a:gd name="connsiteX8" fmla="*/ 42381 w 983269"/>
              <a:gd name="connsiteY8" fmla="*/ 531283 h 683142"/>
              <a:gd name="connsiteX9" fmla="*/ 226399 w 983269"/>
              <a:gd name="connsiteY9" fmla="*/ 622066 h 683142"/>
              <a:gd name="connsiteX10" fmla="*/ 286894 w 983269"/>
              <a:gd name="connsiteY10" fmla="*/ 683142 h 683142"/>
              <a:gd name="connsiteX0" fmla="*/ 286894 w 983269"/>
              <a:gd name="connsiteY0" fmla="*/ 707821 h 707821"/>
              <a:gd name="connsiteX1" fmla="*/ 341984 w 983269"/>
              <a:gd name="connsiteY1" fmla="*/ 669544 h 707821"/>
              <a:gd name="connsiteX2" fmla="*/ 514604 w 983269"/>
              <a:gd name="connsiteY2" fmla="*/ 651003 h 707821"/>
              <a:gd name="connsiteX3" fmla="*/ 921414 w 983269"/>
              <a:gd name="connsiteY3" fmla="*/ 525056 h 707821"/>
              <a:gd name="connsiteX4" fmla="*/ 969277 w 983269"/>
              <a:gd name="connsiteY4" fmla="*/ 204775 h 707821"/>
              <a:gd name="connsiteX5" fmla="*/ 796567 w 983269"/>
              <a:gd name="connsiteY5" fmla="*/ 32836 h 707821"/>
              <a:gd name="connsiteX6" fmla="*/ 191765 w 983269"/>
              <a:gd name="connsiteY6" fmla="*/ 73567 h 707821"/>
              <a:gd name="connsiteX7" fmla="*/ 10123 w 983269"/>
              <a:gd name="connsiteY7" fmla="*/ 310776 h 707821"/>
              <a:gd name="connsiteX8" fmla="*/ 42381 w 983269"/>
              <a:gd name="connsiteY8" fmla="*/ 555962 h 707821"/>
              <a:gd name="connsiteX9" fmla="*/ 226399 w 983269"/>
              <a:gd name="connsiteY9" fmla="*/ 646745 h 707821"/>
              <a:gd name="connsiteX10" fmla="*/ 286894 w 983269"/>
              <a:gd name="connsiteY10" fmla="*/ 707821 h 707821"/>
              <a:gd name="connsiteX0" fmla="*/ 286894 w 981369"/>
              <a:gd name="connsiteY0" fmla="*/ 721224 h 721224"/>
              <a:gd name="connsiteX1" fmla="*/ 341984 w 981369"/>
              <a:gd name="connsiteY1" fmla="*/ 682947 h 721224"/>
              <a:gd name="connsiteX2" fmla="*/ 514604 w 981369"/>
              <a:gd name="connsiteY2" fmla="*/ 664406 h 721224"/>
              <a:gd name="connsiteX3" fmla="*/ 921414 w 981369"/>
              <a:gd name="connsiteY3" fmla="*/ 538459 h 721224"/>
              <a:gd name="connsiteX4" fmla="*/ 969277 w 981369"/>
              <a:gd name="connsiteY4" fmla="*/ 218178 h 721224"/>
              <a:gd name="connsiteX5" fmla="*/ 822721 w 981369"/>
              <a:gd name="connsiteY5" fmla="*/ 20774 h 721224"/>
              <a:gd name="connsiteX6" fmla="*/ 191765 w 981369"/>
              <a:gd name="connsiteY6" fmla="*/ 86970 h 721224"/>
              <a:gd name="connsiteX7" fmla="*/ 10123 w 981369"/>
              <a:gd name="connsiteY7" fmla="*/ 324179 h 721224"/>
              <a:gd name="connsiteX8" fmla="*/ 42381 w 981369"/>
              <a:gd name="connsiteY8" fmla="*/ 569365 h 721224"/>
              <a:gd name="connsiteX9" fmla="*/ 226399 w 981369"/>
              <a:gd name="connsiteY9" fmla="*/ 660148 h 721224"/>
              <a:gd name="connsiteX10" fmla="*/ 286894 w 981369"/>
              <a:gd name="connsiteY10" fmla="*/ 721224 h 721224"/>
              <a:gd name="connsiteX0" fmla="*/ 286894 w 981369"/>
              <a:gd name="connsiteY0" fmla="*/ 723982 h 723982"/>
              <a:gd name="connsiteX1" fmla="*/ 341984 w 981369"/>
              <a:gd name="connsiteY1" fmla="*/ 685705 h 723982"/>
              <a:gd name="connsiteX2" fmla="*/ 514604 w 981369"/>
              <a:gd name="connsiteY2" fmla="*/ 667164 h 723982"/>
              <a:gd name="connsiteX3" fmla="*/ 921414 w 981369"/>
              <a:gd name="connsiteY3" fmla="*/ 541217 h 723982"/>
              <a:gd name="connsiteX4" fmla="*/ 969277 w 981369"/>
              <a:gd name="connsiteY4" fmla="*/ 220936 h 723982"/>
              <a:gd name="connsiteX5" fmla="*/ 822721 w 981369"/>
              <a:gd name="connsiteY5" fmla="*/ 23532 h 723982"/>
              <a:gd name="connsiteX6" fmla="*/ 191765 w 981369"/>
              <a:gd name="connsiteY6" fmla="*/ 89728 h 723982"/>
              <a:gd name="connsiteX7" fmla="*/ 10123 w 981369"/>
              <a:gd name="connsiteY7" fmla="*/ 326937 h 723982"/>
              <a:gd name="connsiteX8" fmla="*/ 42381 w 981369"/>
              <a:gd name="connsiteY8" fmla="*/ 572123 h 723982"/>
              <a:gd name="connsiteX9" fmla="*/ 226399 w 981369"/>
              <a:gd name="connsiteY9" fmla="*/ 662906 h 723982"/>
              <a:gd name="connsiteX10" fmla="*/ 286894 w 981369"/>
              <a:gd name="connsiteY10" fmla="*/ 723982 h 723982"/>
              <a:gd name="connsiteX0" fmla="*/ 286894 w 981348"/>
              <a:gd name="connsiteY0" fmla="*/ 729811 h 729811"/>
              <a:gd name="connsiteX1" fmla="*/ 341984 w 981348"/>
              <a:gd name="connsiteY1" fmla="*/ 691534 h 729811"/>
              <a:gd name="connsiteX2" fmla="*/ 514604 w 981348"/>
              <a:gd name="connsiteY2" fmla="*/ 672993 h 729811"/>
              <a:gd name="connsiteX3" fmla="*/ 921414 w 981348"/>
              <a:gd name="connsiteY3" fmla="*/ 547046 h 729811"/>
              <a:gd name="connsiteX4" fmla="*/ 969277 w 981348"/>
              <a:gd name="connsiteY4" fmla="*/ 226765 h 729811"/>
              <a:gd name="connsiteX5" fmla="*/ 823008 w 981348"/>
              <a:gd name="connsiteY5" fmla="*/ 20220 h 729811"/>
              <a:gd name="connsiteX6" fmla="*/ 191765 w 981348"/>
              <a:gd name="connsiteY6" fmla="*/ 95557 h 729811"/>
              <a:gd name="connsiteX7" fmla="*/ 10123 w 981348"/>
              <a:gd name="connsiteY7" fmla="*/ 332766 h 729811"/>
              <a:gd name="connsiteX8" fmla="*/ 42381 w 981348"/>
              <a:gd name="connsiteY8" fmla="*/ 577952 h 729811"/>
              <a:gd name="connsiteX9" fmla="*/ 226399 w 981348"/>
              <a:gd name="connsiteY9" fmla="*/ 668735 h 729811"/>
              <a:gd name="connsiteX10" fmla="*/ 286894 w 981348"/>
              <a:gd name="connsiteY10" fmla="*/ 729811 h 729811"/>
              <a:gd name="connsiteX0" fmla="*/ 286894 w 981348"/>
              <a:gd name="connsiteY0" fmla="*/ 728673 h 728673"/>
              <a:gd name="connsiteX1" fmla="*/ 341984 w 981348"/>
              <a:gd name="connsiteY1" fmla="*/ 690396 h 728673"/>
              <a:gd name="connsiteX2" fmla="*/ 514604 w 981348"/>
              <a:gd name="connsiteY2" fmla="*/ 671855 h 728673"/>
              <a:gd name="connsiteX3" fmla="*/ 921414 w 981348"/>
              <a:gd name="connsiteY3" fmla="*/ 545908 h 728673"/>
              <a:gd name="connsiteX4" fmla="*/ 969277 w 981348"/>
              <a:gd name="connsiteY4" fmla="*/ 225627 h 728673"/>
              <a:gd name="connsiteX5" fmla="*/ 823008 w 981348"/>
              <a:gd name="connsiteY5" fmla="*/ 19082 h 728673"/>
              <a:gd name="connsiteX6" fmla="*/ 193057 w 981348"/>
              <a:gd name="connsiteY6" fmla="*/ 90411 h 728673"/>
              <a:gd name="connsiteX7" fmla="*/ 10123 w 981348"/>
              <a:gd name="connsiteY7" fmla="*/ 331628 h 728673"/>
              <a:gd name="connsiteX8" fmla="*/ 42381 w 981348"/>
              <a:gd name="connsiteY8" fmla="*/ 576814 h 728673"/>
              <a:gd name="connsiteX9" fmla="*/ 226399 w 981348"/>
              <a:gd name="connsiteY9" fmla="*/ 667597 h 728673"/>
              <a:gd name="connsiteX10" fmla="*/ 286894 w 981348"/>
              <a:gd name="connsiteY10" fmla="*/ 728673 h 728673"/>
              <a:gd name="connsiteX0" fmla="*/ 286894 w 981348"/>
              <a:gd name="connsiteY0" fmla="*/ 728673 h 728673"/>
              <a:gd name="connsiteX1" fmla="*/ 341984 w 981348"/>
              <a:gd name="connsiteY1" fmla="*/ 690396 h 728673"/>
              <a:gd name="connsiteX2" fmla="*/ 514604 w 981348"/>
              <a:gd name="connsiteY2" fmla="*/ 671855 h 728673"/>
              <a:gd name="connsiteX3" fmla="*/ 921414 w 981348"/>
              <a:gd name="connsiteY3" fmla="*/ 545908 h 728673"/>
              <a:gd name="connsiteX4" fmla="*/ 969277 w 981348"/>
              <a:gd name="connsiteY4" fmla="*/ 225627 h 728673"/>
              <a:gd name="connsiteX5" fmla="*/ 823008 w 981348"/>
              <a:gd name="connsiteY5" fmla="*/ 19082 h 728673"/>
              <a:gd name="connsiteX6" fmla="*/ 193057 w 981348"/>
              <a:gd name="connsiteY6" fmla="*/ 90411 h 728673"/>
              <a:gd name="connsiteX7" fmla="*/ 10123 w 981348"/>
              <a:gd name="connsiteY7" fmla="*/ 331628 h 728673"/>
              <a:gd name="connsiteX8" fmla="*/ 42381 w 981348"/>
              <a:gd name="connsiteY8" fmla="*/ 576814 h 728673"/>
              <a:gd name="connsiteX9" fmla="*/ 226399 w 981348"/>
              <a:gd name="connsiteY9" fmla="*/ 667597 h 728673"/>
              <a:gd name="connsiteX10" fmla="*/ 286894 w 981348"/>
              <a:gd name="connsiteY10" fmla="*/ 728673 h 728673"/>
              <a:gd name="connsiteX0" fmla="*/ 286894 w 981348"/>
              <a:gd name="connsiteY0" fmla="*/ 729251 h 729251"/>
              <a:gd name="connsiteX1" fmla="*/ 341984 w 981348"/>
              <a:gd name="connsiteY1" fmla="*/ 690974 h 729251"/>
              <a:gd name="connsiteX2" fmla="*/ 514604 w 981348"/>
              <a:gd name="connsiteY2" fmla="*/ 672433 h 729251"/>
              <a:gd name="connsiteX3" fmla="*/ 921414 w 981348"/>
              <a:gd name="connsiteY3" fmla="*/ 546486 h 729251"/>
              <a:gd name="connsiteX4" fmla="*/ 969277 w 981348"/>
              <a:gd name="connsiteY4" fmla="*/ 226205 h 729251"/>
              <a:gd name="connsiteX5" fmla="*/ 823008 w 981348"/>
              <a:gd name="connsiteY5" fmla="*/ 19660 h 729251"/>
              <a:gd name="connsiteX6" fmla="*/ 176194 w 981348"/>
              <a:gd name="connsiteY6" fmla="*/ 89684 h 729251"/>
              <a:gd name="connsiteX7" fmla="*/ 10123 w 981348"/>
              <a:gd name="connsiteY7" fmla="*/ 332206 h 729251"/>
              <a:gd name="connsiteX8" fmla="*/ 42381 w 981348"/>
              <a:gd name="connsiteY8" fmla="*/ 577392 h 729251"/>
              <a:gd name="connsiteX9" fmla="*/ 226399 w 981348"/>
              <a:gd name="connsiteY9" fmla="*/ 668175 h 729251"/>
              <a:gd name="connsiteX10" fmla="*/ 286894 w 981348"/>
              <a:gd name="connsiteY10" fmla="*/ 729251 h 729251"/>
              <a:gd name="connsiteX0" fmla="*/ 289291 w 983745"/>
              <a:gd name="connsiteY0" fmla="*/ 729251 h 729251"/>
              <a:gd name="connsiteX1" fmla="*/ 344381 w 983745"/>
              <a:gd name="connsiteY1" fmla="*/ 690974 h 729251"/>
              <a:gd name="connsiteX2" fmla="*/ 517001 w 983745"/>
              <a:gd name="connsiteY2" fmla="*/ 672433 h 729251"/>
              <a:gd name="connsiteX3" fmla="*/ 923811 w 983745"/>
              <a:gd name="connsiteY3" fmla="*/ 546486 h 729251"/>
              <a:gd name="connsiteX4" fmla="*/ 971674 w 983745"/>
              <a:gd name="connsiteY4" fmla="*/ 226205 h 729251"/>
              <a:gd name="connsiteX5" fmla="*/ 825405 w 983745"/>
              <a:gd name="connsiteY5" fmla="*/ 19660 h 729251"/>
              <a:gd name="connsiteX6" fmla="*/ 178591 w 983745"/>
              <a:gd name="connsiteY6" fmla="*/ 89684 h 729251"/>
              <a:gd name="connsiteX7" fmla="*/ 9505 w 983745"/>
              <a:gd name="connsiteY7" fmla="*/ 316806 h 729251"/>
              <a:gd name="connsiteX8" fmla="*/ 44778 w 983745"/>
              <a:gd name="connsiteY8" fmla="*/ 577392 h 729251"/>
              <a:gd name="connsiteX9" fmla="*/ 228796 w 983745"/>
              <a:gd name="connsiteY9" fmla="*/ 668175 h 729251"/>
              <a:gd name="connsiteX10" fmla="*/ 289291 w 983745"/>
              <a:gd name="connsiteY10" fmla="*/ 729251 h 729251"/>
              <a:gd name="connsiteX0" fmla="*/ 289291 w 983745"/>
              <a:gd name="connsiteY0" fmla="*/ 729251 h 729251"/>
              <a:gd name="connsiteX1" fmla="*/ 344381 w 983745"/>
              <a:gd name="connsiteY1" fmla="*/ 690974 h 729251"/>
              <a:gd name="connsiteX2" fmla="*/ 517001 w 983745"/>
              <a:gd name="connsiteY2" fmla="*/ 672433 h 729251"/>
              <a:gd name="connsiteX3" fmla="*/ 923811 w 983745"/>
              <a:gd name="connsiteY3" fmla="*/ 546486 h 729251"/>
              <a:gd name="connsiteX4" fmla="*/ 971674 w 983745"/>
              <a:gd name="connsiteY4" fmla="*/ 226205 h 729251"/>
              <a:gd name="connsiteX5" fmla="*/ 825405 w 983745"/>
              <a:gd name="connsiteY5" fmla="*/ 19660 h 729251"/>
              <a:gd name="connsiteX6" fmla="*/ 178591 w 983745"/>
              <a:gd name="connsiteY6" fmla="*/ 89684 h 729251"/>
              <a:gd name="connsiteX7" fmla="*/ 9505 w 983745"/>
              <a:gd name="connsiteY7" fmla="*/ 316806 h 729251"/>
              <a:gd name="connsiteX8" fmla="*/ 44778 w 983745"/>
              <a:gd name="connsiteY8" fmla="*/ 577392 h 729251"/>
              <a:gd name="connsiteX9" fmla="*/ 228796 w 983745"/>
              <a:gd name="connsiteY9" fmla="*/ 668175 h 729251"/>
              <a:gd name="connsiteX10" fmla="*/ 289291 w 983745"/>
              <a:gd name="connsiteY10" fmla="*/ 729251 h 729251"/>
              <a:gd name="connsiteX0" fmla="*/ 923811 w 983745"/>
              <a:gd name="connsiteY0" fmla="*/ 546486 h 729251"/>
              <a:gd name="connsiteX1" fmla="*/ 971674 w 983745"/>
              <a:gd name="connsiteY1" fmla="*/ 226205 h 729251"/>
              <a:gd name="connsiteX2" fmla="*/ 825405 w 983745"/>
              <a:gd name="connsiteY2" fmla="*/ 19660 h 729251"/>
              <a:gd name="connsiteX3" fmla="*/ 178591 w 983745"/>
              <a:gd name="connsiteY3" fmla="*/ 89684 h 729251"/>
              <a:gd name="connsiteX4" fmla="*/ 9505 w 983745"/>
              <a:gd name="connsiteY4" fmla="*/ 316806 h 729251"/>
              <a:gd name="connsiteX5" fmla="*/ 44778 w 983745"/>
              <a:gd name="connsiteY5" fmla="*/ 577392 h 729251"/>
              <a:gd name="connsiteX6" fmla="*/ 228796 w 983745"/>
              <a:gd name="connsiteY6" fmla="*/ 668175 h 729251"/>
              <a:gd name="connsiteX7" fmla="*/ 289291 w 983745"/>
              <a:gd name="connsiteY7" fmla="*/ 729251 h 729251"/>
              <a:gd name="connsiteX8" fmla="*/ 344381 w 983745"/>
              <a:gd name="connsiteY8" fmla="*/ 690974 h 729251"/>
              <a:gd name="connsiteX9" fmla="*/ 517001 w 983745"/>
              <a:gd name="connsiteY9" fmla="*/ 672433 h 729251"/>
              <a:gd name="connsiteX10" fmla="*/ 936998 w 983745"/>
              <a:gd name="connsiteY10" fmla="*/ 554761 h 729251"/>
              <a:gd name="connsiteX0" fmla="*/ 971674 w 971674"/>
              <a:gd name="connsiteY0" fmla="*/ 226205 h 729251"/>
              <a:gd name="connsiteX1" fmla="*/ 825405 w 971674"/>
              <a:gd name="connsiteY1" fmla="*/ 19660 h 729251"/>
              <a:gd name="connsiteX2" fmla="*/ 178591 w 971674"/>
              <a:gd name="connsiteY2" fmla="*/ 89684 h 729251"/>
              <a:gd name="connsiteX3" fmla="*/ 9505 w 971674"/>
              <a:gd name="connsiteY3" fmla="*/ 316806 h 729251"/>
              <a:gd name="connsiteX4" fmla="*/ 44778 w 971674"/>
              <a:gd name="connsiteY4" fmla="*/ 577392 h 729251"/>
              <a:gd name="connsiteX5" fmla="*/ 228796 w 971674"/>
              <a:gd name="connsiteY5" fmla="*/ 668175 h 729251"/>
              <a:gd name="connsiteX6" fmla="*/ 289291 w 971674"/>
              <a:gd name="connsiteY6" fmla="*/ 729251 h 729251"/>
              <a:gd name="connsiteX7" fmla="*/ 344381 w 971674"/>
              <a:gd name="connsiteY7" fmla="*/ 690974 h 729251"/>
              <a:gd name="connsiteX8" fmla="*/ 517001 w 971674"/>
              <a:gd name="connsiteY8" fmla="*/ 672433 h 729251"/>
              <a:gd name="connsiteX9" fmla="*/ 936998 w 971674"/>
              <a:gd name="connsiteY9" fmla="*/ 554761 h 729251"/>
              <a:gd name="connsiteX0" fmla="*/ 825405 w 936998"/>
              <a:gd name="connsiteY0" fmla="*/ 19660 h 729251"/>
              <a:gd name="connsiteX1" fmla="*/ 178591 w 936998"/>
              <a:gd name="connsiteY1" fmla="*/ 89684 h 729251"/>
              <a:gd name="connsiteX2" fmla="*/ 9505 w 936998"/>
              <a:gd name="connsiteY2" fmla="*/ 316806 h 729251"/>
              <a:gd name="connsiteX3" fmla="*/ 44778 w 936998"/>
              <a:gd name="connsiteY3" fmla="*/ 577392 h 729251"/>
              <a:gd name="connsiteX4" fmla="*/ 228796 w 936998"/>
              <a:gd name="connsiteY4" fmla="*/ 668175 h 729251"/>
              <a:gd name="connsiteX5" fmla="*/ 289291 w 936998"/>
              <a:gd name="connsiteY5" fmla="*/ 729251 h 729251"/>
              <a:gd name="connsiteX6" fmla="*/ 344381 w 936998"/>
              <a:gd name="connsiteY6" fmla="*/ 690974 h 729251"/>
              <a:gd name="connsiteX7" fmla="*/ 517001 w 936998"/>
              <a:gd name="connsiteY7" fmla="*/ 672433 h 729251"/>
              <a:gd name="connsiteX8" fmla="*/ 936998 w 936998"/>
              <a:gd name="connsiteY8" fmla="*/ 554761 h 729251"/>
              <a:gd name="connsiteX0" fmla="*/ 848743 w 936998"/>
              <a:gd name="connsiteY0" fmla="*/ 6966 h 708147"/>
              <a:gd name="connsiteX1" fmla="*/ 178591 w 936998"/>
              <a:gd name="connsiteY1" fmla="*/ 68580 h 708147"/>
              <a:gd name="connsiteX2" fmla="*/ 9505 w 936998"/>
              <a:gd name="connsiteY2" fmla="*/ 295702 h 708147"/>
              <a:gd name="connsiteX3" fmla="*/ 44778 w 936998"/>
              <a:gd name="connsiteY3" fmla="*/ 556288 h 708147"/>
              <a:gd name="connsiteX4" fmla="*/ 228796 w 936998"/>
              <a:gd name="connsiteY4" fmla="*/ 647071 h 708147"/>
              <a:gd name="connsiteX5" fmla="*/ 289291 w 936998"/>
              <a:gd name="connsiteY5" fmla="*/ 708147 h 708147"/>
              <a:gd name="connsiteX6" fmla="*/ 344381 w 936998"/>
              <a:gd name="connsiteY6" fmla="*/ 669870 h 708147"/>
              <a:gd name="connsiteX7" fmla="*/ 517001 w 936998"/>
              <a:gd name="connsiteY7" fmla="*/ 651329 h 708147"/>
              <a:gd name="connsiteX8" fmla="*/ 936998 w 936998"/>
              <a:gd name="connsiteY8" fmla="*/ 533657 h 708147"/>
              <a:gd name="connsiteX0" fmla="*/ 848743 w 936998"/>
              <a:gd name="connsiteY0" fmla="*/ 26368 h 727549"/>
              <a:gd name="connsiteX1" fmla="*/ 178591 w 936998"/>
              <a:gd name="connsiteY1" fmla="*/ 87982 h 727549"/>
              <a:gd name="connsiteX2" fmla="*/ 9505 w 936998"/>
              <a:gd name="connsiteY2" fmla="*/ 315104 h 727549"/>
              <a:gd name="connsiteX3" fmla="*/ 44778 w 936998"/>
              <a:gd name="connsiteY3" fmla="*/ 575690 h 727549"/>
              <a:gd name="connsiteX4" fmla="*/ 228796 w 936998"/>
              <a:gd name="connsiteY4" fmla="*/ 666473 h 727549"/>
              <a:gd name="connsiteX5" fmla="*/ 289291 w 936998"/>
              <a:gd name="connsiteY5" fmla="*/ 727549 h 727549"/>
              <a:gd name="connsiteX6" fmla="*/ 344381 w 936998"/>
              <a:gd name="connsiteY6" fmla="*/ 689272 h 727549"/>
              <a:gd name="connsiteX7" fmla="*/ 517001 w 936998"/>
              <a:gd name="connsiteY7" fmla="*/ 670731 h 727549"/>
              <a:gd name="connsiteX8" fmla="*/ 936998 w 936998"/>
              <a:gd name="connsiteY8" fmla="*/ 553059 h 727549"/>
              <a:gd name="connsiteX0" fmla="*/ 848743 w 936998"/>
              <a:gd name="connsiteY0" fmla="*/ 27613 h 728794"/>
              <a:gd name="connsiteX1" fmla="*/ 178591 w 936998"/>
              <a:gd name="connsiteY1" fmla="*/ 89227 h 728794"/>
              <a:gd name="connsiteX2" fmla="*/ 9505 w 936998"/>
              <a:gd name="connsiteY2" fmla="*/ 316349 h 728794"/>
              <a:gd name="connsiteX3" fmla="*/ 44778 w 936998"/>
              <a:gd name="connsiteY3" fmla="*/ 576935 h 728794"/>
              <a:gd name="connsiteX4" fmla="*/ 228796 w 936998"/>
              <a:gd name="connsiteY4" fmla="*/ 667718 h 728794"/>
              <a:gd name="connsiteX5" fmla="*/ 289291 w 936998"/>
              <a:gd name="connsiteY5" fmla="*/ 728794 h 728794"/>
              <a:gd name="connsiteX6" fmla="*/ 344381 w 936998"/>
              <a:gd name="connsiteY6" fmla="*/ 690517 h 728794"/>
              <a:gd name="connsiteX7" fmla="*/ 517001 w 936998"/>
              <a:gd name="connsiteY7" fmla="*/ 671976 h 728794"/>
              <a:gd name="connsiteX8" fmla="*/ 936998 w 936998"/>
              <a:gd name="connsiteY8" fmla="*/ 554304 h 728794"/>
              <a:gd name="connsiteX0" fmla="*/ 848743 w 936998"/>
              <a:gd name="connsiteY0" fmla="*/ 27613 h 728794"/>
              <a:gd name="connsiteX1" fmla="*/ 178591 w 936998"/>
              <a:gd name="connsiteY1" fmla="*/ 89227 h 728794"/>
              <a:gd name="connsiteX2" fmla="*/ 9505 w 936998"/>
              <a:gd name="connsiteY2" fmla="*/ 316349 h 728794"/>
              <a:gd name="connsiteX3" fmla="*/ 44778 w 936998"/>
              <a:gd name="connsiteY3" fmla="*/ 576935 h 728794"/>
              <a:gd name="connsiteX4" fmla="*/ 228796 w 936998"/>
              <a:gd name="connsiteY4" fmla="*/ 667718 h 728794"/>
              <a:gd name="connsiteX5" fmla="*/ 289291 w 936998"/>
              <a:gd name="connsiteY5" fmla="*/ 728794 h 728794"/>
              <a:gd name="connsiteX6" fmla="*/ 344381 w 936998"/>
              <a:gd name="connsiteY6" fmla="*/ 690517 h 728794"/>
              <a:gd name="connsiteX7" fmla="*/ 517001 w 936998"/>
              <a:gd name="connsiteY7" fmla="*/ 671976 h 728794"/>
              <a:gd name="connsiteX8" fmla="*/ 936998 w 936998"/>
              <a:gd name="connsiteY8" fmla="*/ 554304 h 728794"/>
              <a:gd name="connsiteX0" fmla="*/ 848743 w 936998"/>
              <a:gd name="connsiteY0" fmla="*/ 27613 h 728794"/>
              <a:gd name="connsiteX1" fmla="*/ 178591 w 936998"/>
              <a:gd name="connsiteY1" fmla="*/ 89227 h 728794"/>
              <a:gd name="connsiteX2" fmla="*/ 9505 w 936998"/>
              <a:gd name="connsiteY2" fmla="*/ 316349 h 728794"/>
              <a:gd name="connsiteX3" fmla="*/ 44778 w 936998"/>
              <a:gd name="connsiteY3" fmla="*/ 576935 h 728794"/>
              <a:gd name="connsiteX4" fmla="*/ 228796 w 936998"/>
              <a:gd name="connsiteY4" fmla="*/ 667718 h 728794"/>
              <a:gd name="connsiteX5" fmla="*/ 289291 w 936998"/>
              <a:gd name="connsiteY5" fmla="*/ 728794 h 728794"/>
              <a:gd name="connsiteX6" fmla="*/ 344381 w 936998"/>
              <a:gd name="connsiteY6" fmla="*/ 690517 h 728794"/>
              <a:gd name="connsiteX7" fmla="*/ 517001 w 936998"/>
              <a:gd name="connsiteY7" fmla="*/ 671976 h 728794"/>
              <a:gd name="connsiteX8" fmla="*/ 936998 w 936998"/>
              <a:gd name="connsiteY8" fmla="*/ 554304 h 728794"/>
              <a:gd name="connsiteX0" fmla="*/ 848743 w 947149"/>
              <a:gd name="connsiteY0" fmla="*/ 27613 h 728794"/>
              <a:gd name="connsiteX1" fmla="*/ 178591 w 947149"/>
              <a:gd name="connsiteY1" fmla="*/ 89227 h 728794"/>
              <a:gd name="connsiteX2" fmla="*/ 9505 w 947149"/>
              <a:gd name="connsiteY2" fmla="*/ 316349 h 728794"/>
              <a:gd name="connsiteX3" fmla="*/ 44778 w 947149"/>
              <a:gd name="connsiteY3" fmla="*/ 576935 h 728794"/>
              <a:gd name="connsiteX4" fmla="*/ 228796 w 947149"/>
              <a:gd name="connsiteY4" fmla="*/ 667718 h 728794"/>
              <a:gd name="connsiteX5" fmla="*/ 289291 w 947149"/>
              <a:gd name="connsiteY5" fmla="*/ 728794 h 728794"/>
              <a:gd name="connsiteX6" fmla="*/ 344381 w 947149"/>
              <a:gd name="connsiteY6" fmla="*/ 690517 h 728794"/>
              <a:gd name="connsiteX7" fmla="*/ 517001 w 947149"/>
              <a:gd name="connsiteY7" fmla="*/ 671976 h 728794"/>
              <a:gd name="connsiteX8" fmla="*/ 947149 w 947149"/>
              <a:gd name="connsiteY8" fmla="*/ 513820 h 728794"/>
              <a:gd name="connsiteX0" fmla="*/ 848743 w 947149"/>
              <a:gd name="connsiteY0" fmla="*/ 27613 h 728794"/>
              <a:gd name="connsiteX1" fmla="*/ 178591 w 947149"/>
              <a:gd name="connsiteY1" fmla="*/ 89227 h 728794"/>
              <a:gd name="connsiteX2" fmla="*/ 9505 w 947149"/>
              <a:gd name="connsiteY2" fmla="*/ 316349 h 728794"/>
              <a:gd name="connsiteX3" fmla="*/ 44778 w 947149"/>
              <a:gd name="connsiteY3" fmla="*/ 576935 h 728794"/>
              <a:gd name="connsiteX4" fmla="*/ 228796 w 947149"/>
              <a:gd name="connsiteY4" fmla="*/ 667718 h 728794"/>
              <a:gd name="connsiteX5" fmla="*/ 289291 w 947149"/>
              <a:gd name="connsiteY5" fmla="*/ 728794 h 728794"/>
              <a:gd name="connsiteX6" fmla="*/ 344381 w 947149"/>
              <a:gd name="connsiteY6" fmla="*/ 690517 h 728794"/>
              <a:gd name="connsiteX7" fmla="*/ 517001 w 947149"/>
              <a:gd name="connsiteY7" fmla="*/ 671976 h 728794"/>
              <a:gd name="connsiteX8" fmla="*/ 947149 w 947149"/>
              <a:gd name="connsiteY8" fmla="*/ 513820 h 728794"/>
              <a:gd name="connsiteX0" fmla="*/ 848743 w 947149"/>
              <a:gd name="connsiteY0" fmla="*/ 27613 h 728794"/>
              <a:gd name="connsiteX1" fmla="*/ 178591 w 947149"/>
              <a:gd name="connsiteY1" fmla="*/ 89227 h 728794"/>
              <a:gd name="connsiteX2" fmla="*/ 9505 w 947149"/>
              <a:gd name="connsiteY2" fmla="*/ 316349 h 728794"/>
              <a:gd name="connsiteX3" fmla="*/ 44778 w 947149"/>
              <a:gd name="connsiteY3" fmla="*/ 576935 h 728794"/>
              <a:gd name="connsiteX4" fmla="*/ 228796 w 947149"/>
              <a:gd name="connsiteY4" fmla="*/ 667718 h 728794"/>
              <a:gd name="connsiteX5" fmla="*/ 289291 w 947149"/>
              <a:gd name="connsiteY5" fmla="*/ 728794 h 728794"/>
              <a:gd name="connsiteX6" fmla="*/ 344381 w 947149"/>
              <a:gd name="connsiteY6" fmla="*/ 690517 h 728794"/>
              <a:gd name="connsiteX7" fmla="*/ 517001 w 947149"/>
              <a:gd name="connsiteY7" fmla="*/ 671976 h 728794"/>
              <a:gd name="connsiteX8" fmla="*/ 947149 w 947149"/>
              <a:gd name="connsiteY8" fmla="*/ 513820 h 728794"/>
              <a:gd name="connsiteX0" fmla="*/ 848743 w 947149"/>
              <a:gd name="connsiteY0" fmla="*/ 29356 h 730537"/>
              <a:gd name="connsiteX1" fmla="*/ 178591 w 947149"/>
              <a:gd name="connsiteY1" fmla="*/ 90970 h 730537"/>
              <a:gd name="connsiteX2" fmla="*/ 9505 w 947149"/>
              <a:gd name="connsiteY2" fmla="*/ 318092 h 730537"/>
              <a:gd name="connsiteX3" fmla="*/ 44778 w 947149"/>
              <a:gd name="connsiteY3" fmla="*/ 578678 h 730537"/>
              <a:gd name="connsiteX4" fmla="*/ 228796 w 947149"/>
              <a:gd name="connsiteY4" fmla="*/ 669461 h 730537"/>
              <a:gd name="connsiteX5" fmla="*/ 289291 w 947149"/>
              <a:gd name="connsiteY5" fmla="*/ 730537 h 730537"/>
              <a:gd name="connsiteX6" fmla="*/ 344381 w 947149"/>
              <a:gd name="connsiteY6" fmla="*/ 692260 h 730537"/>
              <a:gd name="connsiteX7" fmla="*/ 517001 w 947149"/>
              <a:gd name="connsiteY7" fmla="*/ 673719 h 730537"/>
              <a:gd name="connsiteX8" fmla="*/ 947149 w 947149"/>
              <a:gd name="connsiteY8" fmla="*/ 515563 h 730537"/>
              <a:gd name="connsiteX0" fmla="*/ 848743 w 947149"/>
              <a:gd name="connsiteY0" fmla="*/ 28904 h 730085"/>
              <a:gd name="connsiteX1" fmla="*/ 180809 w 947149"/>
              <a:gd name="connsiteY1" fmla="*/ 92616 h 730085"/>
              <a:gd name="connsiteX2" fmla="*/ 9505 w 947149"/>
              <a:gd name="connsiteY2" fmla="*/ 317640 h 730085"/>
              <a:gd name="connsiteX3" fmla="*/ 44778 w 947149"/>
              <a:gd name="connsiteY3" fmla="*/ 578226 h 730085"/>
              <a:gd name="connsiteX4" fmla="*/ 228796 w 947149"/>
              <a:gd name="connsiteY4" fmla="*/ 669009 h 730085"/>
              <a:gd name="connsiteX5" fmla="*/ 289291 w 947149"/>
              <a:gd name="connsiteY5" fmla="*/ 730085 h 730085"/>
              <a:gd name="connsiteX6" fmla="*/ 344381 w 947149"/>
              <a:gd name="connsiteY6" fmla="*/ 691808 h 730085"/>
              <a:gd name="connsiteX7" fmla="*/ 517001 w 947149"/>
              <a:gd name="connsiteY7" fmla="*/ 673267 h 730085"/>
              <a:gd name="connsiteX8" fmla="*/ 947149 w 947149"/>
              <a:gd name="connsiteY8" fmla="*/ 515111 h 73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7149" h="730085">
                <a:moveTo>
                  <a:pt x="848743" y="28904"/>
                </a:moveTo>
                <a:cubicBezTo>
                  <a:pt x="476154" y="-39974"/>
                  <a:pt x="313673" y="27597"/>
                  <a:pt x="180809" y="92616"/>
                </a:cubicBezTo>
                <a:cubicBezTo>
                  <a:pt x="46217" y="158481"/>
                  <a:pt x="32092" y="232489"/>
                  <a:pt x="9505" y="317640"/>
                </a:cubicBezTo>
                <a:cubicBezTo>
                  <a:pt x="-13801" y="388516"/>
                  <a:pt x="8732" y="522231"/>
                  <a:pt x="44778" y="578226"/>
                </a:cubicBezTo>
                <a:cubicBezTo>
                  <a:pt x="80824" y="634221"/>
                  <a:pt x="190915" y="644249"/>
                  <a:pt x="228796" y="669009"/>
                </a:cubicBezTo>
                <a:cubicBezTo>
                  <a:pt x="281946" y="687011"/>
                  <a:pt x="289291" y="730085"/>
                  <a:pt x="289291" y="730085"/>
                </a:cubicBezTo>
                <a:cubicBezTo>
                  <a:pt x="297827" y="729320"/>
                  <a:pt x="323580" y="699968"/>
                  <a:pt x="344381" y="691808"/>
                </a:cubicBezTo>
                <a:cubicBezTo>
                  <a:pt x="365182" y="683648"/>
                  <a:pt x="415477" y="688053"/>
                  <a:pt x="517001" y="673267"/>
                </a:cubicBezTo>
                <a:cubicBezTo>
                  <a:pt x="618525" y="658481"/>
                  <a:pt x="840411" y="638160"/>
                  <a:pt x="947149" y="515111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27CBE0-4F28-CABB-616D-F24D8092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2395469"/>
            <a:ext cx="3220049" cy="3438661"/>
          </a:xfrm>
        </p:spPr>
        <p:txBody>
          <a:bodyPr anchor="b">
            <a:normAutofit/>
          </a:bodyPr>
          <a:lstStyle/>
          <a:p>
            <a:r>
              <a:rPr lang="nl-NL" dirty="0"/>
              <a:t>Acties van je Coach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3016B5-385A-7DBB-F5A6-30BF5F2E3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7762" y="628261"/>
            <a:ext cx="5447765" cy="4948291"/>
          </a:xfrm>
        </p:spPr>
        <p:txBody>
          <a:bodyPr anchor="ctr">
            <a:normAutofit/>
          </a:bodyPr>
          <a:lstStyle/>
          <a:p>
            <a:pPr algn="ctr"/>
            <a:r>
              <a:rPr lang="nl-NL" dirty="0"/>
              <a:t>Heeft je jouw doelenlijst van dit schooljaar gemaild.</a:t>
            </a:r>
          </a:p>
          <a:p>
            <a:pPr algn="ctr"/>
            <a:r>
              <a:rPr lang="nl-NL" dirty="0"/>
              <a:t>Voert met jou en je ouders/verzorgers het evaluatiegesprek.</a:t>
            </a:r>
          </a:p>
          <a:p>
            <a:pPr algn="ctr"/>
            <a:r>
              <a:rPr lang="nl-NL" dirty="0"/>
              <a:t>Helpt met het kiezen van jouw doelen voor komend schooljaar.</a:t>
            </a:r>
          </a:p>
          <a:p>
            <a:pPr algn="ctr"/>
            <a:r>
              <a:rPr lang="nl-NL" dirty="0"/>
              <a:t>Zorgt dat jouw gekozen doelen worden vastgelegd.</a:t>
            </a:r>
          </a:p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0686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5">
            <a:extLst>
              <a:ext uri="{FF2B5EF4-FFF2-40B4-BE49-F238E27FC236}">
                <a16:creationId xmlns:a16="http://schemas.microsoft.com/office/drawing/2014/main" id="{C4474318-9BA9-4C58-85CC-EAF141DDB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2C688AA-EB73-B94C-3C16-F633E575B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569" y="1594885"/>
            <a:ext cx="3556795" cy="3824702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Jouw Acties</a:t>
            </a:r>
          </a:p>
        </p:txBody>
      </p:sp>
      <p:sp>
        <p:nvSpPr>
          <p:cNvPr id="43" name="Freeform: Shape 37">
            <a:extLst>
              <a:ext uri="{FF2B5EF4-FFF2-40B4-BE49-F238E27FC236}">
                <a16:creationId xmlns:a16="http://schemas.microsoft.com/office/drawing/2014/main" id="{9F9F0D99-A2D7-4650-BA53-99550E8F68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369837" y="-256824"/>
            <a:ext cx="5737892" cy="726247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196455 w 12114253"/>
              <a:gd name="connsiteY11" fmla="*/ 5908410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141474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236797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92239 w 12114253"/>
              <a:gd name="connsiteY11" fmla="*/ 5912762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3319168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13512"/>
              <a:gd name="connsiteY0" fmla="*/ 25991 h 6257002"/>
              <a:gd name="connsiteX1" fmla="*/ 304663 w 12113512"/>
              <a:gd name="connsiteY1" fmla="*/ 36752 h 6257002"/>
              <a:gd name="connsiteX2" fmla="*/ 0 w 12113512"/>
              <a:gd name="connsiteY2" fmla="*/ 73933 h 6257002"/>
              <a:gd name="connsiteX3" fmla="*/ 0 w 12113512"/>
              <a:gd name="connsiteY3" fmla="*/ 935137 h 6257002"/>
              <a:gd name="connsiteX4" fmla="*/ 4597 w 12113512"/>
              <a:gd name="connsiteY4" fmla="*/ 935137 h 6257002"/>
              <a:gd name="connsiteX5" fmla="*/ 88972 w 12113512"/>
              <a:gd name="connsiteY5" fmla="*/ 3549839 h 6257002"/>
              <a:gd name="connsiteX6" fmla="*/ 148480 w 12113512"/>
              <a:gd name="connsiteY6" fmla="*/ 5956832 h 6257002"/>
              <a:gd name="connsiteX7" fmla="*/ 3319168 w 12113512"/>
              <a:gd name="connsiteY7" fmla="*/ 5959368 h 6257002"/>
              <a:gd name="connsiteX8" fmla="*/ 4308929 w 12113512"/>
              <a:gd name="connsiteY8" fmla="*/ 5952708 h 6257002"/>
              <a:gd name="connsiteX9" fmla="*/ 5308288 w 12113512"/>
              <a:gd name="connsiteY9" fmla="*/ 5963801 h 6257002"/>
              <a:gd name="connsiteX10" fmla="*/ 5707509 w 12113512"/>
              <a:gd name="connsiteY10" fmla="*/ 6257002 h 6257002"/>
              <a:gd name="connsiteX11" fmla="*/ 6071394 w 12113512"/>
              <a:gd name="connsiteY11" fmla="*/ 5943105 h 6257002"/>
              <a:gd name="connsiteX12" fmla="*/ 9098386 w 12113512"/>
              <a:gd name="connsiteY12" fmla="*/ 5937615 h 6257002"/>
              <a:gd name="connsiteX13" fmla="*/ 10007288 w 12113512"/>
              <a:gd name="connsiteY13" fmla="*/ 5940490 h 6257002"/>
              <a:gd name="connsiteX14" fmla="*/ 10927227 w 12113512"/>
              <a:gd name="connsiteY14" fmla="*/ 5948357 h 6257002"/>
              <a:gd name="connsiteX15" fmla="*/ 12085310 w 12113512"/>
              <a:gd name="connsiteY15" fmla="*/ 5947311 h 6257002"/>
              <a:gd name="connsiteX16" fmla="*/ 12063456 w 12113512"/>
              <a:gd name="connsiteY16" fmla="*/ 2647665 h 6257002"/>
              <a:gd name="connsiteX17" fmla="*/ 12054104 w 12113512"/>
              <a:gd name="connsiteY17" fmla="*/ 202304 h 6257002"/>
              <a:gd name="connsiteX18" fmla="*/ 11486459 w 12113512"/>
              <a:gd name="connsiteY18" fmla="*/ 141081 h 6257002"/>
              <a:gd name="connsiteX19" fmla="*/ 10259313 w 12113512"/>
              <a:gd name="connsiteY19" fmla="*/ 127050 h 6257002"/>
              <a:gd name="connsiteX20" fmla="*/ 7599878 w 12113512"/>
              <a:gd name="connsiteY20" fmla="*/ 101901 h 6257002"/>
              <a:gd name="connsiteX21" fmla="*/ 1892744 w 12113512"/>
              <a:gd name="connsiteY21" fmla="*/ 25991 h 6257002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59313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23511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37181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17505" h="6220250">
                <a:moveTo>
                  <a:pt x="2161267" y="19141"/>
                </a:moveTo>
                <a:lnTo>
                  <a:pt x="304663" y="0"/>
                </a:lnTo>
                <a:cubicBezTo>
                  <a:pt x="185441" y="6633"/>
                  <a:pt x="30881" y="-9771"/>
                  <a:pt x="0" y="37181"/>
                </a:cubicBezTo>
                <a:lnTo>
                  <a:pt x="0" y="898385"/>
                </a:lnTo>
                <a:lnTo>
                  <a:pt x="4597" y="898385"/>
                </a:lnTo>
                <a:cubicBezTo>
                  <a:pt x="19426" y="1334169"/>
                  <a:pt x="64992" y="2676138"/>
                  <a:pt x="88972" y="3513087"/>
                </a:cubicBezTo>
                <a:cubicBezTo>
                  <a:pt x="105117" y="5620876"/>
                  <a:pt x="7283" y="5947660"/>
                  <a:pt x="148480" y="5920080"/>
                </a:cubicBezTo>
                <a:cubicBezTo>
                  <a:pt x="1104834" y="5907051"/>
                  <a:pt x="1937287" y="5946100"/>
                  <a:pt x="3319168" y="5922616"/>
                </a:cubicBezTo>
                <a:lnTo>
                  <a:pt x="4308929" y="5915956"/>
                </a:lnTo>
                <a:lnTo>
                  <a:pt x="5308288" y="5927049"/>
                </a:lnTo>
                <a:cubicBezTo>
                  <a:pt x="5547231" y="6067310"/>
                  <a:pt x="5496220" y="6087878"/>
                  <a:pt x="5707509" y="6220250"/>
                </a:cubicBezTo>
                <a:cubicBezTo>
                  <a:pt x="5841193" y="6118374"/>
                  <a:pt x="5945888" y="6035937"/>
                  <a:pt x="6071394" y="5906353"/>
                </a:cubicBezTo>
                <a:cubicBezTo>
                  <a:pt x="6158383" y="5903613"/>
                  <a:pt x="8737174" y="5907778"/>
                  <a:pt x="9098386" y="5900863"/>
                </a:cubicBezTo>
                <a:lnTo>
                  <a:pt x="10007288" y="5903738"/>
                </a:lnTo>
                <a:lnTo>
                  <a:pt x="10927227" y="5911605"/>
                </a:lnTo>
                <a:cubicBezTo>
                  <a:pt x="11284890" y="5901941"/>
                  <a:pt x="12058379" y="5954312"/>
                  <a:pt x="12085310" y="5910559"/>
                </a:cubicBezTo>
                <a:cubicBezTo>
                  <a:pt x="12123753" y="5705039"/>
                  <a:pt x="12050112" y="4396214"/>
                  <a:pt x="12063456" y="2610913"/>
                </a:cubicBezTo>
                <a:cubicBezTo>
                  <a:pt x="12111817" y="1529645"/>
                  <a:pt x="12159998" y="580957"/>
                  <a:pt x="12054104" y="165552"/>
                </a:cubicBezTo>
                <a:cubicBezTo>
                  <a:pt x="12029550" y="69231"/>
                  <a:pt x="11791558" y="116871"/>
                  <a:pt x="11486459" y="104329"/>
                </a:cubicBezTo>
                <a:cubicBezTo>
                  <a:pt x="11181360" y="91787"/>
                  <a:pt x="10644494" y="94975"/>
                  <a:pt x="10223511" y="90298"/>
                </a:cubicBezTo>
                <a:lnTo>
                  <a:pt x="7599878" y="65149"/>
                </a:lnTo>
                <a:lnTo>
                  <a:pt x="2161267" y="19141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44" name="Freeform: Shape 39">
            <a:extLst>
              <a:ext uri="{FF2B5EF4-FFF2-40B4-BE49-F238E27FC236}">
                <a16:creationId xmlns:a16="http://schemas.microsoft.com/office/drawing/2014/main" id="{9ADBC609-A264-4706-8FCD-C3B072E7C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340343" y="-308116"/>
            <a:ext cx="5737890" cy="726247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196455 w 12114253"/>
              <a:gd name="connsiteY11" fmla="*/ 5908410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141474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236797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92239 w 12114253"/>
              <a:gd name="connsiteY11" fmla="*/ 5912762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3319168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13512"/>
              <a:gd name="connsiteY0" fmla="*/ 25991 h 6257002"/>
              <a:gd name="connsiteX1" fmla="*/ 304663 w 12113512"/>
              <a:gd name="connsiteY1" fmla="*/ 36752 h 6257002"/>
              <a:gd name="connsiteX2" fmla="*/ 0 w 12113512"/>
              <a:gd name="connsiteY2" fmla="*/ 73933 h 6257002"/>
              <a:gd name="connsiteX3" fmla="*/ 0 w 12113512"/>
              <a:gd name="connsiteY3" fmla="*/ 935137 h 6257002"/>
              <a:gd name="connsiteX4" fmla="*/ 4597 w 12113512"/>
              <a:gd name="connsiteY4" fmla="*/ 935137 h 6257002"/>
              <a:gd name="connsiteX5" fmla="*/ 88972 w 12113512"/>
              <a:gd name="connsiteY5" fmla="*/ 3549839 h 6257002"/>
              <a:gd name="connsiteX6" fmla="*/ 148480 w 12113512"/>
              <a:gd name="connsiteY6" fmla="*/ 5956832 h 6257002"/>
              <a:gd name="connsiteX7" fmla="*/ 3319168 w 12113512"/>
              <a:gd name="connsiteY7" fmla="*/ 5959368 h 6257002"/>
              <a:gd name="connsiteX8" fmla="*/ 4308929 w 12113512"/>
              <a:gd name="connsiteY8" fmla="*/ 5952708 h 6257002"/>
              <a:gd name="connsiteX9" fmla="*/ 5308288 w 12113512"/>
              <a:gd name="connsiteY9" fmla="*/ 5963801 h 6257002"/>
              <a:gd name="connsiteX10" fmla="*/ 5707509 w 12113512"/>
              <a:gd name="connsiteY10" fmla="*/ 6257002 h 6257002"/>
              <a:gd name="connsiteX11" fmla="*/ 6071394 w 12113512"/>
              <a:gd name="connsiteY11" fmla="*/ 5943105 h 6257002"/>
              <a:gd name="connsiteX12" fmla="*/ 9098386 w 12113512"/>
              <a:gd name="connsiteY12" fmla="*/ 5937615 h 6257002"/>
              <a:gd name="connsiteX13" fmla="*/ 10007288 w 12113512"/>
              <a:gd name="connsiteY13" fmla="*/ 5940490 h 6257002"/>
              <a:gd name="connsiteX14" fmla="*/ 10927227 w 12113512"/>
              <a:gd name="connsiteY14" fmla="*/ 5948357 h 6257002"/>
              <a:gd name="connsiteX15" fmla="*/ 12085310 w 12113512"/>
              <a:gd name="connsiteY15" fmla="*/ 5947311 h 6257002"/>
              <a:gd name="connsiteX16" fmla="*/ 12063456 w 12113512"/>
              <a:gd name="connsiteY16" fmla="*/ 2647665 h 6257002"/>
              <a:gd name="connsiteX17" fmla="*/ 12054104 w 12113512"/>
              <a:gd name="connsiteY17" fmla="*/ 202304 h 6257002"/>
              <a:gd name="connsiteX18" fmla="*/ 11486459 w 12113512"/>
              <a:gd name="connsiteY18" fmla="*/ 141081 h 6257002"/>
              <a:gd name="connsiteX19" fmla="*/ 10259313 w 12113512"/>
              <a:gd name="connsiteY19" fmla="*/ 127050 h 6257002"/>
              <a:gd name="connsiteX20" fmla="*/ 7599878 w 12113512"/>
              <a:gd name="connsiteY20" fmla="*/ 101901 h 6257002"/>
              <a:gd name="connsiteX21" fmla="*/ 1892744 w 12113512"/>
              <a:gd name="connsiteY21" fmla="*/ 25991 h 6257002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59313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23511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37181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17505" h="6220250">
                <a:moveTo>
                  <a:pt x="2161267" y="19141"/>
                </a:moveTo>
                <a:lnTo>
                  <a:pt x="304663" y="0"/>
                </a:lnTo>
                <a:cubicBezTo>
                  <a:pt x="185441" y="6633"/>
                  <a:pt x="30881" y="-9771"/>
                  <a:pt x="0" y="37181"/>
                </a:cubicBezTo>
                <a:lnTo>
                  <a:pt x="0" y="898385"/>
                </a:lnTo>
                <a:lnTo>
                  <a:pt x="4597" y="898385"/>
                </a:lnTo>
                <a:cubicBezTo>
                  <a:pt x="19426" y="1334169"/>
                  <a:pt x="64992" y="2676138"/>
                  <a:pt x="88972" y="3513087"/>
                </a:cubicBezTo>
                <a:cubicBezTo>
                  <a:pt x="105117" y="5620876"/>
                  <a:pt x="7283" y="5947660"/>
                  <a:pt x="148480" y="5920080"/>
                </a:cubicBezTo>
                <a:cubicBezTo>
                  <a:pt x="1104834" y="5907051"/>
                  <a:pt x="1937287" y="5946100"/>
                  <a:pt x="3319168" y="5922616"/>
                </a:cubicBezTo>
                <a:lnTo>
                  <a:pt x="4308929" y="5915956"/>
                </a:lnTo>
                <a:lnTo>
                  <a:pt x="5308288" y="5927049"/>
                </a:lnTo>
                <a:cubicBezTo>
                  <a:pt x="5547231" y="6067310"/>
                  <a:pt x="5496220" y="6087878"/>
                  <a:pt x="5707509" y="6220250"/>
                </a:cubicBezTo>
                <a:cubicBezTo>
                  <a:pt x="5841193" y="6118374"/>
                  <a:pt x="5945888" y="6035937"/>
                  <a:pt x="6071394" y="5906353"/>
                </a:cubicBezTo>
                <a:cubicBezTo>
                  <a:pt x="6158383" y="5903613"/>
                  <a:pt x="8737174" y="5907778"/>
                  <a:pt x="9098386" y="5900863"/>
                </a:cubicBezTo>
                <a:lnTo>
                  <a:pt x="10007288" y="5903738"/>
                </a:lnTo>
                <a:lnTo>
                  <a:pt x="10927227" y="5911605"/>
                </a:lnTo>
                <a:cubicBezTo>
                  <a:pt x="11284890" y="5901941"/>
                  <a:pt x="12058379" y="5954312"/>
                  <a:pt x="12085310" y="5910559"/>
                </a:cubicBezTo>
                <a:cubicBezTo>
                  <a:pt x="12123753" y="5705039"/>
                  <a:pt x="12050112" y="4396214"/>
                  <a:pt x="12063456" y="2610913"/>
                </a:cubicBezTo>
                <a:cubicBezTo>
                  <a:pt x="12111817" y="1529645"/>
                  <a:pt x="12159998" y="580957"/>
                  <a:pt x="12054104" y="165552"/>
                </a:cubicBezTo>
                <a:cubicBezTo>
                  <a:pt x="12029550" y="69231"/>
                  <a:pt x="11791558" y="116871"/>
                  <a:pt x="11486459" y="104329"/>
                </a:cubicBezTo>
                <a:cubicBezTo>
                  <a:pt x="11181360" y="91787"/>
                  <a:pt x="10644494" y="94975"/>
                  <a:pt x="10223511" y="90298"/>
                </a:cubicBezTo>
                <a:lnTo>
                  <a:pt x="7599878" y="65149"/>
                </a:lnTo>
                <a:lnTo>
                  <a:pt x="2161267" y="19141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graphicFrame>
        <p:nvGraphicFramePr>
          <p:cNvPr id="14" name="Tijdelijke aanduiding voor inhoud 2">
            <a:extLst>
              <a:ext uri="{FF2B5EF4-FFF2-40B4-BE49-F238E27FC236}">
                <a16:creationId xmlns:a16="http://schemas.microsoft.com/office/drawing/2014/main" id="{3229D6E0-DEFA-55E6-8E82-6043D2BA1F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2116414"/>
              </p:ext>
            </p:extLst>
          </p:nvPr>
        </p:nvGraphicFramePr>
        <p:xfrm>
          <a:off x="5462177" y="866273"/>
          <a:ext cx="5943760" cy="5192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8371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6D91CB-57F8-4872-A0D2-40D7D97E7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Het evaluatie gesprek gaat over jouw jaar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D382E7-5D2F-4061-957C-B65C00A1D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934" y="1879182"/>
            <a:ext cx="8596668" cy="426511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nl-NL" sz="3600" dirty="0"/>
              <a:t>Schrijf hieronder jouw verhaal van afgelopen jaar. </a:t>
            </a:r>
          </a:p>
          <a:p>
            <a:r>
              <a:rPr lang="nl-NL" sz="3600" dirty="0"/>
              <a:t>Wat heb je geleerd, hoe ging dat?</a:t>
            </a:r>
          </a:p>
          <a:p>
            <a:r>
              <a:rPr lang="nl-NL" sz="3600" dirty="0"/>
              <a:t>Waar ben je trots op?</a:t>
            </a:r>
          </a:p>
          <a:p>
            <a:endParaRPr lang="nl-NL" sz="3600" dirty="0"/>
          </a:p>
          <a:p>
            <a:r>
              <a:rPr lang="nl-NL" sz="3600" dirty="0"/>
              <a:t>Verwijder de foto’s en tekst op de volgende dia en vervang ze door je eigen foto’s/ teksten. Vul de overige dia’s in.</a:t>
            </a:r>
          </a:p>
          <a:p>
            <a:endParaRPr lang="nl-NL" sz="3600" dirty="0"/>
          </a:p>
          <a:p>
            <a:r>
              <a:rPr lang="nl-NL" sz="3600" dirty="0"/>
              <a:t>Gebruik steekwoorden en bijpassende plaatjes en</a:t>
            </a:r>
            <a:r>
              <a:rPr lang="nl-NL" sz="3600" dirty="0">
                <a:solidFill>
                  <a:srgbClr val="C00000"/>
                </a:solidFill>
              </a:rPr>
              <a:t> </a:t>
            </a:r>
            <a:r>
              <a:rPr lang="nl-NL" sz="3600" u="sng" dirty="0">
                <a:solidFill>
                  <a:srgbClr val="C00000"/>
                </a:solidFill>
              </a:rPr>
              <a:t>vertel</a:t>
            </a:r>
            <a:r>
              <a:rPr lang="nl-NL" sz="3600" dirty="0">
                <a:solidFill>
                  <a:srgbClr val="C00000"/>
                </a:solidFill>
              </a:rPr>
              <a:t> </a:t>
            </a:r>
            <a:r>
              <a:rPr lang="nl-NL" sz="3600" dirty="0"/>
              <a:t>jouw verhaal. </a:t>
            </a:r>
            <a:endParaRPr lang="nl-NL" dirty="0">
              <a:solidFill>
                <a:srgbClr val="000000"/>
              </a:solidFill>
            </a:endParaRP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7" name="Graphic 622941588" descr="Open boek silhouet">
            <a:extLst>
              <a:ext uri="{FF2B5EF4-FFF2-40B4-BE49-F238E27FC236}">
                <a16:creationId xmlns:a16="http://schemas.microsoft.com/office/drawing/2014/main" id="{03DFDE7E-B78D-93D2-CE82-E94BE0492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009" y="28931"/>
            <a:ext cx="628650" cy="628650"/>
          </a:xfrm>
          <a:prstGeom prst="rect">
            <a:avLst/>
          </a:prstGeom>
        </p:spPr>
      </p:pic>
      <p:pic>
        <p:nvPicPr>
          <p:cNvPr id="5" name="Graphic 622941588" descr="Open boek silhouet">
            <a:extLst>
              <a:ext uri="{FF2B5EF4-FFF2-40B4-BE49-F238E27FC236}">
                <a16:creationId xmlns:a16="http://schemas.microsoft.com/office/drawing/2014/main" id="{97EB6880-D344-107F-0B52-62F16E618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2940" y="5242062"/>
            <a:ext cx="1739060" cy="173906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8EF0817-F07A-2C9C-783D-C802030396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4868" y="905540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5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DEDC85-AB69-4F2B-9E60-62AC6CE2A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Wie ben jij?</a:t>
            </a:r>
          </a:p>
        </p:txBody>
      </p:sp>
      <p:graphicFrame>
        <p:nvGraphicFramePr>
          <p:cNvPr id="13" name="Tijdelijke aanduiding voor inhoud 2">
            <a:extLst>
              <a:ext uri="{FF2B5EF4-FFF2-40B4-BE49-F238E27FC236}">
                <a16:creationId xmlns:a16="http://schemas.microsoft.com/office/drawing/2014/main" id="{F07B5E25-49C7-4A6E-89E5-402F5CE3C5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9956183"/>
              </p:ext>
            </p:extLst>
          </p:nvPr>
        </p:nvGraphicFramePr>
        <p:xfrm>
          <a:off x="838199" y="1825625"/>
          <a:ext cx="9797249" cy="4530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Afbeelding 7">
            <a:extLst>
              <a:ext uri="{FF2B5EF4-FFF2-40B4-BE49-F238E27FC236}">
                <a16:creationId xmlns:a16="http://schemas.microsoft.com/office/drawing/2014/main" id="{82B9E22A-C617-A43B-AD03-AC83677C64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2221" y="782293"/>
            <a:ext cx="3981450" cy="1871372"/>
          </a:xfrm>
          <a:prstGeom prst="rect">
            <a:avLst/>
          </a:prstGeom>
        </p:spPr>
      </p:pic>
      <p:pic>
        <p:nvPicPr>
          <p:cNvPr id="8" name="Afbeelding 8" descr="Afbeelding met sport, vloer, atletiekwedstrijd, vrouw&#10;&#10;Automatisch gegenereerde beschrijving">
            <a:extLst>
              <a:ext uri="{FF2B5EF4-FFF2-40B4-BE49-F238E27FC236}">
                <a16:creationId xmlns:a16="http://schemas.microsoft.com/office/drawing/2014/main" id="{1875BA84-B11B-9A17-B18C-11A87513D5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9175" y="2526893"/>
            <a:ext cx="3612356" cy="2036254"/>
          </a:xfrm>
          <a:prstGeom prst="rect">
            <a:avLst/>
          </a:prstGeom>
        </p:spPr>
      </p:pic>
      <p:pic>
        <p:nvPicPr>
          <p:cNvPr id="9" name="Afbeelding 9" descr="Afbeelding met persoon, vloer, binnen, muur&#10;&#10;Automatisch gegenereerde beschrijving">
            <a:extLst>
              <a:ext uri="{FF2B5EF4-FFF2-40B4-BE49-F238E27FC236}">
                <a16:creationId xmlns:a16="http://schemas.microsoft.com/office/drawing/2014/main" id="{96209BFF-2545-7EBB-75B8-D201CA882A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7946" y="3898416"/>
            <a:ext cx="3205000" cy="2401375"/>
          </a:xfrm>
          <a:prstGeom prst="rect">
            <a:avLst/>
          </a:prstGeom>
        </p:spPr>
      </p:pic>
      <p:pic>
        <p:nvPicPr>
          <p:cNvPr id="6" name="Graphic 2033145709" descr="Schoolbord silhouet">
            <a:extLst>
              <a:ext uri="{FF2B5EF4-FFF2-40B4-BE49-F238E27FC236}">
                <a16:creationId xmlns:a16="http://schemas.microsoft.com/office/drawing/2014/main" id="{7FA260C5-96B7-2979-55D8-D6337829D8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7061" y="68925"/>
            <a:ext cx="584200" cy="584200"/>
          </a:xfrm>
          <a:prstGeom prst="rect">
            <a:avLst/>
          </a:prstGeom>
        </p:spPr>
      </p:pic>
      <p:pic>
        <p:nvPicPr>
          <p:cNvPr id="11" name="Graphic 2033145709" descr="Schoolbord silhouet">
            <a:extLst>
              <a:ext uri="{FF2B5EF4-FFF2-40B4-BE49-F238E27FC236}">
                <a16:creationId xmlns:a16="http://schemas.microsoft.com/office/drawing/2014/main" id="{10C57B2C-DD89-3D02-90CB-BC56489352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13671" y="5238750"/>
            <a:ext cx="1697366" cy="169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07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C916141B-FBD0-8AEE-EF6D-BF7392A2C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0" y="3345282"/>
            <a:ext cx="3190875" cy="29809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094A090-791E-4895-BD91-548A416D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2" y="0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 i="0" dirty="0">
                <a:effectLst/>
                <a:latin typeface="The Hand" panose="03070502030502020204" pitchFamily="66" charset="0"/>
              </a:rPr>
              <a:t>Terugblik op jezelf: </a:t>
            </a:r>
            <a:endParaRPr lang="nl-NL" sz="5400" dirty="0">
              <a:latin typeface="The Hand" panose="03070502030502020204" pitchFamily="66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D5D7AF-D9E9-4946-85F1-FEEAAE3A3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1384432"/>
            <a:ext cx="6553521" cy="6088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rtl="0" fontAlgn="base">
              <a:buNone/>
            </a:pPr>
            <a:r>
              <a:rPr lang="nl-NL" sz="2400" b="1" i="0" dirty="0">
                <a:effectLst/>
                <a:latin typeface="The Hand" panose="03070502030502020204" pitchFamily="66" charset="0"/>
                <a:cs typeface="Calibri"/>
              </a:rPr>
              <a:t>Wat waren jouw doelen </a:t>
            </a:r>
            <a:r>
              <a:rPr lang="nl-NL" sz="2400" dirty="0">
                <a:latin typeface="The Hand" panose="03070502030502020204" pitchFamily="66" charset="0"/>
                <a:cs typeface="Calibri"/>
              </a:rPr>
              <a:t>a</a:t>
            </a:r>
            <a:r>
              <a:rPr lang="nl-NL" sz="2400" b="1" i="0" dirty="0">
                <a:effectLst/>
                <a:latin typeface="The Hand" panose="03070502030502020204" pitchFamily="66" charset="0"/>
                <a:cs typeface="Calibri"/>
              </a:rPr>
              <a:t>an het begin van het schooljaar?</a:t>
            </a:r>
            <a:endParaRPr lang="nl-NL" sz="2400" dirty="0">
              <a:latin typeface="The Hand" panose="03070502030502020204" pitchFamily="66" charset="0"/>
            </a:endParaRPr>
          </a:p>
          <a:p>
            <a:endParaRPr lang="nl-NL" sz="1500" dirty="0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BB5FCE11-0202-04B5-BCE2-5DBE9CFD2A19}"/>
              </a:ext>
            </a:extLst>
          </p:cNvPr>
          <p:cNvSpPr/>
          <p:nvPr/>
        </p:nvSpPr>
        <p:spPr>
          <a:xfrm>
            <a:off x="572493" y="2351540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Doel</a:t>
            </a:r>
          </a:p>
          <a:p>
            <a:pPr algn="ctr"/>
            <a:r>
              <a:rPr lang="en-US" sz="7200" b="1" dirty="0"/>
              <a:t>1</a:t>
            </a:r>
            <a:endParaRPr lang="nl-NL" b="1" dirty="0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8D977C68-12F3-AF8E-92BA-B45CD97B7BF1}"/>
              </a:ext>
            </a:extLst>
          </p:cNvPr>
          <p:cNvSpPr/>
          <p:nvPr/>
        </p:nvSpPr>
        <p:spPr>
          <a:xfrm>
            <a:off x="2546696" y="2351539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Doel</a:t>
            </a:r>
          </a:p>
          <a:p>
            <a:pPr algn="ctr"/>
            <a:r>
              <a:rPr lang="en-US" sz="7200" b="1" dirty="0"/>
              <a:t>2</a:t>
            </a:r>
            <a:endParaRPr lang="nl-NL" b="1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1B2D1C86-C107-71D9-A62A-07A01B2169DA}"/>
              </a:ext>
            </a:extLst>
          </p:cNvPr>
          <p:cNvSpPr/>
          <p:nvPr/>
        </p:nvSpPr>
        <p:spPr>
          <a:xfrm>
            <a:off x="4520899" y="2297956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Doel</a:t>
            </a:r>
          </a:p>
          <a:p>
            <a:pPr algn="ctr"/>
            <a:r>
              <a:rPr lang="en-US" sz="7200" b="1" dirty="0"/>
              <a:t>3</a:t>
            </a:r>
            <a:endParaRPr lang="nl-NL" b="1" dirty="0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E94A0C98-F850-A602-6FCD-CBF7A19EBCF1}"/>
              </a:ext>
            </a:extLst>
          </p:cNvPr>
          <p:cNvSpPr/>
          <p:nvPr/>
        </p:nvSpPr>
        <p:spPr>
          <a:xfrm>
            <a:off x="6495102" y="2234884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Doel</a:t>
            </a:r>
          </a:p>
          <a:p>
            <a:pPr algn="ctr"/>
            <a:r>
              <a:rPr lang="en-US" sz="7200" b="1" dirty="0"/>
              <a:t>4</a:t>
            </a:r>
            <a:endParaRPr lang="nl-NL" b="1" dirty="0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A5A9E9C8-838E-06E1-13D2-8D1B21E66B84}"/>
              </a:ext>
            </a:extLst>
          </p:cNvPr>
          <p:cNvSpPr/>
          <p:nvPr/>
        </p:nvSpPr>
        <p:spPr>
          <a:xfrm>
            <a:off x="8469304" y="2234884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Doel</a:t>
            </a:r>
          </a:p>
          <a:p>
            <a:pPr algn="ctr"/>
            <a:r>
              <a:rPr lang="en-US" sz="7200" b="1" dirty="0"/>
              <a:t>5</a:t>
            </a:r>
            <a:endParaRPr lang="nl-NL" b="1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B8CB0CF-16D6-ACF5-3409-6801B5189715}"/>
              </a:ext>
            </a:extLst>
          </p:cNvPr>
          <p:cNvSpPr txBox="1">
            <a:spLocks/>
          </p:cNvSpPr>
          <p:nvPr/>
        </p:nvSpPr>
        <p:spPr>
          <a:xfrm>
            <a:off x="572492" y="4204139"/>
            <a:ext cx="1487535" cy="19864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Wingdings 3" charset="2"/>
              <a:buNone/>
            </a:pPr>
            <a:r>
              <a:rPr lang="nl-NL" sz="2000" b="1" dirty="0">
                <a:cs typeface="Calibri"/>
              </a:rPr>
              <a:t>Doel 1:</a:t>
            </a:r>
          </a:p>
          <a:p>
            <a:pPr marL="0" indent="0" fontAlgn="base">
              <a:buFont typeface="Wingdings 3" charset="2"/>
              <a:buNone/>
            </a:pPr>
            <a:r>
              <a:rPr lang="nl-NL" sz="2000" b="1" dirty="0">
                <a:cs typeface="Calibri"/>
              </a:rPr>
              <a:t>Doel 2:</a:t>
            </a:r>
          </a:p>
          <a:p>
            <a:pPr marL="0" indent="0" fontAlgn="base">
              <a:buFont typeface="Wingdings 3" charset="2"/>
              <a:buNone/>
            </a:pPr>
            <a:r>
              <a:rPr lang="nl-NL" sz="2000" b="1" dirty="0">
                <a:cs typeface="Calibri"/>
              </a:rPr>
              <a:t>Doel 3:</a:t>
            </a:r>
          </a:p>
          <a:p>
            <a:pPr marL="0" indent="0" fontAlgn="base">
              <a:buFont typeface="Wingdings 3" charset="2"/>
              <a:buNone/>
            </a:pPr>
            <a:r>
              <a:rPr lang="nl-NL" sz="2000" b="1" dirty="0">
                <a:cs typeface="Calibri"/>
              </a:rPr>
              <a:t>Doel 4:</a:t>
            </a:r>
          </a:p>
          <a:p>
            <a:pPr marL="0" indent="0" fontAlgn="base">
              <a:buFont typeface="Wingdings 3" charset="2"/>
              <a:buNone/>
            </a:pPr>
            <a:r>
              <a:rPr lang="nl-NL" sz="2000" b="1" dirty="0">
                <a:cs typeface="Calibri"/>
              </a:rPr>
              <a:t>Doel 5:</a:t>
            </a:r>
            <a:endParaRPr lang="nl-NL" sz="2000" dirty="0"/>
          </a:p>
          <a:p>
            <a:endParaRPr lang="nl-NL" sz="2000" dirty="0"/>
          </a:p>
        </p:txBody>
      </p:sp>
      <p:pic>
        <p:nvPicPr>
          <p:cNvPr id="12" name="Graphic 2033145709" descr="Schoolbord silhouet">
            <a:extLst>
              <a:ext uri="{FF2B5EF4-FFF2-40B4-BE49-F238E27FC236}">
                <a16:creationId xmlns:a16="http://schemas.microsoft.com/office/drawing/2014/main" id="{02A3072F-2BB5-E545-031C-92B75E0BB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061" y="68925"/>
            <a:ext cx="584200" cy="584200"/>
          </a:xfrm>
          <a:prstGeom prst="rect">
            <a:avLst/>
          </a:prstGeom>
        </p:spPr>
      </p:pic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17569A73-49E3-EF4B-48CD-F265A1934B5C}"/>
              </a:ext>
            </a:extLst>
          </p:cNvPr>
          <p:cNvSpPr txBox="1">
            <a:spLocks/>
          </p:cNvSpPr>
          <p:nvPr/>
        </p:nvSpPr>
        <p:spPr>
          <a:xfrm>
            <a:off x="1161958" y="4217604"/>
            <a:ext cx="8405111" cy="2053275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dirty="0"/>
          </a:p>
        </p:txBody>
      </p:sp>
    </p:spTree>
    <p:extLst>
      <p:ext uri="{BB962C8B-B14F-4D97-AF65-F5344CB8AC3E}">
        <p14:creationId xmlns:p14="http://schemas.microsoft.com/office/powerpoint/2010/main" val="2170816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B1B28588-AED1-B343-7FB0-8F8810F00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912" y="3734671"/>
            <a:ext cx="2143125" cy="214312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094A090-791E-4895-BD91-548A416D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 i="0" dirty="0">
                <a:effectLst/>
                <a:latin typeface="The Hand" panose="03070502030502020204" pitchFamily="66" charset="0"/>
              </a:rPr>
              <a:t>Terugblik op jezelf: </a:t>
            </a:r>
            <a:endParaRPr lang="nl-NL" sz="5400" dirty="0">
              <a:latin typeface="The Hand" panose="03070502030502020204" pitchFamily="66" charset="0"/>
            </a:endParaRPr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49CEB352-F001-AF5C-A674-4AE0F0B18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48" y="3429000"/>
            <a:ext cx="4588349" cy="188977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cs typeface="Calibri"/>
              </a:rPr>
              <a:t>D</a:t>
            </a:r>
            <a:r>
              <a:rPr lang="nl-NL" sz="2400" dirty="0" err="1">
                <a:cs typeface="Calibri"/>
              </a:rPr>
              <a:t>oel</a:t>
            </a:r>
            <a:r>
              <a:rPr lang="nl-NL" sz="2400" dirty="0">
                <a:cs typeface="Calibri"/>
              </a:rPr>
              <a:t> 1:</a:t>
            </a:r>
          </a:p>
          <a:p>
            <a:r>
              <a:rPr lang="nl-NL" sz="2400" dirty="0">
                <a:cs typeface="Calibri"/>
              </a:rPr>
              <a:t>Hoe heb ik hieraan gewerkt?</a:t>
            </a:r>
          </a:p>
          <a:p>
            <a:pPr lvl="1"/>
            <a:r>
              <a:rPr lang="nl-NL" sz="2400" dirty="0">
                <a:cs typeface="Calibri"/>
              </a:rPr>
              <a:t>In welke VOM modules?</a:t>
            </a:r>
          </a:p>
          <a:p>
            <a:pPr lvl="1"/>
            <a:r>
              <a:rPr lang="nl-NL" sz="2400" dirty="0">
                <a:cs typeface="Calibri"/>
              </a:rPr>
              <a:t>In stage of op andere manier?</a:t>
            </a:r>
          </a:p>
          <a:p>
            <a:r>
              <a:rPr lang="nl-NL" sz="2400" dirty="0">
                <a:cs typeface="Calibri"/>
              </a:rPr>
              <a:t>Wat heb ik hier geleerd?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BB5FCE11-0202-04B5-BCE2-5DBE9CFD2A19}"/>
              </a:ext>
            </a:extLst>
          </p:cNvPr>
          <p:cNvSpPr/>
          <p:nvPr/>
        </p:nvSpPr>
        <p:spPr>
          <a:xfrm>
            <a:off x="572493" y="1552755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/>
              <a:t>1</a:t>
            </a:r>
            <a:endParaRPr lang="nl-NL" b="1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8D977C68-12F3-AF8E-92BA-B45CD97B7BF1}"/>
              </a:ext>
            </a:extLst>
          </p:cNvPr>
          <p:cNvSpPr/>
          <p:nvPr/>
        </p:nvSpPr>
        <p:spPr>
          <a:xfrm>
            <a:off x="2546696" y="1552754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2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1B2D1C86-C107-71D9-A62A-07A01B2169DA}"/>
              </a:ext>
            </a:extLst>
          </p:cNvPr>
          <p:cNvSpPr/>
          <p:nvPr/>
        </p:nvSpPr>
        <p:spPr>
          <a:xfrm>
            <a:off x="4520899" y="1499171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3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E94A0C98-F850-A602-6FCD-CBF7A19EBCF1}"/>
              </a:ext>
            </a:extLst>
          </p:cNvPr>
          <p:cNvSpPr/>
          <p:nvPr/>
        </p:nvSpPr>
        <p:spPr>
          <a:xfrm>
            <a:off x="6495102" y="1436099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4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A5A9E9C8-838E-06E1-13D2-8D1B21E66B84}"/>
              </a:ext>
            </a:extLst>
          </p:cNvPr>
          <p:cNvSpPr/>
          <p:nvPr/>
        </p:nvSpPr>
        <p:spPr>
          <a:xfrm>
            <a:off x="8469304" y="1436099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5</a:t>
            </a:r>
            <a:endParaRPr lang="nl-NL" b="1">
              <a:solidFill>
                <a:srgbClr val="31B9E7"/>
              </a:solidFill>
            </a:endParaRPr>
          </a:p>
        </p:txBody>
      </p:sp>
      <p:pic>
        <p:nvPicPr>
          <p:cNvPr id="15" name="Graphic 2033145709" descr="Schoolbord silhouet">
            <a:extLst>
              <a:ext uri="{FF2B5EF4-FFF2-40B4-BE49-F238E27FC236}">
                <a16:creationId xmlns:a16="http://schemas.microsoft.com/office/drawing/2014/main" id="{4AEAB3F6-1A3D-C56D-6D3B-E87A1A97D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061" y="68925"/>
            <a:ext cx="584200" cy="584200"/>
          </a:xfrm>
          <a:prstGeom prst="rect">
            <a:avLst/>
          </a:prstGeom>
        </p:spPr>
      </p:pic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FB6457EB-909C-5599-88D7-A10CBC8618C4}"/>
              </a:ext>
            </a:extLst>
          </p:cNvPr>
          <p:cNvSpPr txBox="1">
            <a:spLocks/>
          </p:cNvSpPr>
          <p:nvPr/>
        </p:nvSpPr>
        <p:spPr>
          <a:xfrm>
            <a:off x="4465908" y="3429000"/>
            <a:ext cx="4847011" cy="2838636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dirty="0"/>
          </a:p>
        </p:txBody>
      </p:sp>
    </p:spTree>
    <p:extLst>
      <p:ext uri="{BB962C8B-B14F-4D97-AF65-F5344CB8AC3E}">
        <p14:creationId xmlns:p14="http://schemas.microsoft.com/office/powerpoint/2010/main" val="3128974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>
            <a:extLst>
              <a:ext uri="{FF2B5EF4-FFF2-40B4-BE49-F238E27FC236}">
                <a16:creationId xmlns:a16="http://schemas.microsoft.com/office/drawing/2014/main" id="{76C3DDE9-3F7C-5751-FB96-473D09819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6288" y="3851419"/>
            <a:ext cx="2143125" cy="214312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094A090-791E-4895-BD91-548A416D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893" y="-34496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 i="0" dirty="0">
                <a:effectLst/>
                <a:latin typeface="The Hand" panose="03070502030502020204" pitchFamily="66" charset="0"/>
              </a:rPr>
              <a:t>Terugblik</a:t>
            </a:r>
            <a:r>
              <a:rPr lang="nl-NL" sz="5400" i="0" dirty="0">
                <a:effectLst/>
                <a:latin typeface="The Hand Light" panose="020F0502020204030204" pitchFamily="66" charset="0"/>
              </a:rPr>
              <a:t> op jezelf: </a:t>
            </a:r>
            <a:endParaRPr lang="nl-NL" sz="5400" dirty="0">
              <a:latin typeface="The Hand Light" panose="020F0502020204030204" pitchFamily="66" charset="0"/>
            </a:endParaRPr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49CEB352-F001-AF5C-A674-4AE0F0B18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48" y="3429000"/>
            <a:ext cx="4588349" cy="188977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cs typeface="Calibri"/>
              </a:rPr>
              <a:t>D</a:t>
            </a:r>
            <a:r>
              <a:rPr lang="nl-NL" sz="2400" dirty="0" err="1">
                <a:cs typeface="Calibri"/>
              </a:rPr>
              <a:t>oel</a:t>
            </a:r>
            <a:r>
              <a:rPr lang="nl-NL" sz="2400" dirty="0">
                <a:cs typeface="Calibri"/>
              </a:rPr>
              <a:t> 2:</a:t>
            </a:r>
          </a:p>
          <a:p>
            <a:r>
              <a:rPr lang="nl-NL" sz="2400" dirty="0">
                <a:cs typeface="Calibri"/>
              </a:rPr>
              <a:t>Hoe heb ik hieraan gewerkt?</a:t>
            </a:r>
          </a:p>
          <a:p>
            <a:pPr lvl="1"/>
            <a:r>
              <a:rPr lang="nl-NL" sz="2400" dirty="0">
                <a:cs typeface="Calibri"/>
              </a:rPr>
              <a:t>In welke VOM modules?</a:t>
            </a:r>
          </a:p>
          <a:p>
            <a:pPr lvl="1"/>
            <a:r>
              <a:rPr lang="nl-NL" sz="2400" dirty="0">
                <a:cs typeface="Calibri"/>
              </a:rPr>
              <a:t>In stage of op andere manier?</a:t>
            </a:r>
          </a:p>
          <a:p>
            <a:r>
              <a:rPr lang="nl-NL" sz="2400" dirty="0">
                <a:cs typeface="Calibri"/>
              </a:rPr>
              <a:t>Wat heb ik hier geleerd?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BB5FCE11-0202-04B5-BCE2-5DBE9CFD2A19}"/>
              </a:ext>
            </a:extLst>
          </p:cNvPr>
          <p:cNvSpPr/>
          <p:nvPr/>
        </p:nvSpPr>
        <p:spPr>
          <a:xfrm>
            <a:off x="572493" y="1552755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1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8D977C68-12F3-AF8E-92BA-B45CD97B7BF1}"/>
              </a:ext>
            </a:extLst>
          </p:cNvPr>
          <p:cNvSpPr/>
          <p:nvPr/>
        </p:nvSpPr>
        <p:spPr>
          <a:xfrm>
            <a:off x="2546696" y="1552754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/>
              <a:t>2</a:t>
            </a:r>
            <a:endParaRPr lang="nl-NL" b="1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1B2D1C86-C107-71D9-A62A-07A01B2169DA}"/>
              </a:ext>
            </a:extLst>
          </p:cNvPr>
          <p:cNvSpPr/>
          <p:nvPr/>
        </p:nvSpPr>
        <p:spPr>
          <a:xfrm>
            <a:off x="4520899" y="1499171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3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E94A0C98-F850-A602-6FCD-CBF7A19EBCF1}"/>
              </a:ext>
            </a:extLst>
          </p:cNvPr>
          <p:cNvSpPr/>
          <p:nvPr/>
        </p:nvSpPr>
        <p:spPr>
          <a:xfrm>
            <a:off x="6495102" y="1436099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4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A5A9E9C8-838E-06E1-13D2-8D1B21E66B84}"/>
              </a:ext>
            </a:extLst>
          </p:cNvPr>
          <p:cNvSpPr/>
          <p:nvPr/>
        </p:nvSpPr>
        <p:spPr>
          <a:xfrm>
            <a:off x="8469304" y="1436099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5</a:t>
            </a:r>
            <a:endParaRPr lang="nl-NL" b="1">
              <a:solidFill>
                <a:srgbClr val="31B9E7"/>
              </a:solidFill>
            </a:endParaRPr>
          </a:p>
        </p:txBody>
      </p:sp>
      <p:pic>
        <p:nvPicPr>
          <p:cNvPr id="15" name="Graphic 2033145709" descr="Schoolbord silhouet">
            <a:extLst>
              <a:ext uri="{FF2B5EF4-FFF2-40B4-BE49-F238E27FC236}">
                <a16:creationId xmlns:a16="http://schemas.microsoft.com/office/drawing/2014/main" id="{4AEAB3F6-1A3D-C56D-6D3B-E87A1A97D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061" y="68925"/>
            <a:ext cx="584200" cy="584200"/>
          </a:xfrm>
          <a:prstGeom prst="rect">
            <a:avLst/>
          </a:prstGeom>
        </p:spPr>
      </p:pic>
      <p:sp>
        <p:nvSpPr>
          <p:cNvPr id="7" name="AutoShape 2">
            <a:extLst>
              <a:ext uri="{FF2B5EF4-FFF2-40B4-BE49-F238E27FC236}">
                <a16:creationId xmlns:a16="http://schemas.microsoft.com/office/drawing/2014/main" id="{EEBC80EB-3783-965C-F27D-D0910E879E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292764" cy="329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A1C21039-B409-579B-5C9A-D7DB62DE8771}"/>
              </a:ext>
            </a:extLst>
          </p:cNvPr>
          <p:cNvSpPr txBox="1">
            <a:spLocks/>
          </p:cNvSpPr>
          <p:nvPr/>
        </p:nvSpPr>
        <p:spPr>
          <a:xfrm>
            <a:off x="4071596" y="3378903"/>
            <a:ext cx="4847011" cy="2808833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dirty="0"/>
          </a:p>
        </p:txBody>
      </p:sp>
    </p:spTree>
    <p:extLst>
      <p:ext uri="{BB962C8B-B14F-4D97-AF65-F5344CB8AC3E}">
        <p14:creationId xmlns:p14="http://schemas.microsoft.com/office/powerpoint/2010/main" val="409306777"/>
      </p:ext>
    </p:extLst>
  </p:cSld>
  <p:clrMapOvr>
    <a:masterClrMapping/>
  </p:clrMapOvr>
</p:sld>
</file>

<file path=ppt/theme/theme1.xml><?xml version="1.0" encoding="utf-8"?>
<a:theme xmlns:a="http://schemas.openxmlformats.org/drawingml/2006/main" name="ChitchatVTI">
  <a:themeElements>
    <a:clrScheme name="AnalogousFromRegularSeedRightStep">
      <a:dk1>
        <a:srgbClr val="000000"/>
      </a:dk1>
      <a:lt1>
        <a:srgbClr val="FFFFFF"/>
      </a:lt1>
      <a:dk2>
        <a:srgbClr val="382520"/>
      </a:dk2>
      <a:lt2>
        <a:srgbClr val="E8E4E2"/>
      </a:lt2>
      <a:accent1>
        <a:srgbClr val="4D92C3"/>
      </a:accent1>
      <a:accent2>
        <a:srgbClr val="3B4FB1"/>
      </a:accent2>
      <a:accent3>
        <a:srgbClr val="6A4DC3"/>
      </a:accent3>
      <a:accent4>
        <a:srgbClr val="8A3BB1"/>
      </a:accent4>
      <a:accent5>
        <a:srgbClr val="C34DB9"/>
      </a:accent5>
      <a:accent6>
        <a:srgbClr val="B13B76"/>
      </a:accent6>
      <a:hlink>
        <a:srgbClr val="B9713D"/>
      </a:hlink>
      <a:folHlink>
        <a:srgbClr val="7F7F7F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andoening xmlns="f03dd24d-c93f-4113-9f40-4f81b7cedabe" xsi:nil="true"/>
    <Datum xmlns="f03dd24d-c93f-4113-9f40-4f81b7cedabe" xsi:nil="true"/>
    <Datumentijd xmlns="f03dd24d-c93f-4113-9f40-4f81b7cedabe" xsi:nil="true"/>
    <lcf76f155ced4ddcb4097134ff3c332f xmlns="f03dd24d-c93f-4113-9f40-4f81b7cedabe">
      <Terms xmlns="http://schemas.microsoft.com/office/infopath/2007/PartnerControls"/>
    </lcf76f155ced4ddcb4097134ff3c332f>
    <TaxCatchAll xmlns="0e0a92db-f070-4af6-bdd6-349df71e06f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FE9F40F534664D8B0E8749263F1304" ma:contentTypeVersion="21" ma:contentTypeDescription="Een nieuw document maken." ma:contentTypeScope="" ma:versionID="924dd1b2412b95916bdb9fa3c3694a22">
  <xsd:schema xmlns:xsd="http://www.w3.org/2001/XMLSchema" xmlns:xs="http://www.w3.org/2001/XMLSchema" xmlns:p="http://schemas.microsoft.com/office/2006/metadata/properties" xmlns:ns2="f03dd24d-c93f-4113-9f40-4f81b7cedabe" xmlns:ns3="0e0a92db-f070-4af6-bdd6-349df71e06ff" targetNamespace="http://schemas.microsoft.com/office/2006/metadata/properties" ma:root="true" ma:fieldsID="e51f2e1fe05fb999799ee7a7844b8b27" ns2:_="" ns3:_="">
    <xsd:import namespace="f03dd24d-c93f-4113-9f40-4f81b7cedabe"/>
    <xsd:import namespace="0e0a92db-f070-4af6-bdd6-349df71e0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Aandoening" minOccurs="0"/>
                <xsd:element ref="ns2:Datumentijd" minOccurs="0"/>
                <xsd:element ref="ns2:MediaServiceObjectDetectorVersions" minOccurs="0"/>
                <xsd:element ref="ns2:Datum" minOccurs="0"/>
                <xsd:element ref="ns2:MediaServiceSearchPropertie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3dd24d-c93f-4113-9f40-4f81b7ceda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Aandoening" ma:index="21" nillable="true" ma:displayName="Aandoening" ma:format="Dropdown" ma:internalName="Aandoening">
      <xsd:simpleType>
        <xsd:restriction base="dms:Text">
          <xsd:maxLength value="255"/>
        </xsd:restriction>
      </xsd:simpleType>
    </xsd:element>
    <xsd:element name="Datumentijd" ma:index="22" nillable="true" ma:displayName="Datum en tijd" ma:format="DateOnly" ma:internalName="Datumentijd">
      <xsd:simpleType>
        <xsd:restriction base="dms:DateTim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Datum" ma:index="24" nillable="true" ma:displayName="Datum" ma:format="DateOnly" ma:internalName="Datum">
      <xsd:simpleType>
        <xsd:restriction base="dms:DateTim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7" nillable="true" ma:taxonomy="true" ma:internalName="lcf76f155ced4ddcb4097134ff3c332f" ma:taxonomyFieldName="MediaServiceImageTags" ma:displayName="Afbeeldingtags" ma:readOnly="false" ma:fieldId="{5cf76f15-5ced-4ddc-b409-7134ff3c332f}" ma:taxonomyMulti="true" ma:sspId="0f55055f-72e0-4e74-b939-62ac00a714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0a92db-f070-4af6-bdd6-349df71e0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8" nillable="true" ma:displayName="Taxonomy Catch All Column" ma:hidden="true" ma:list="{5abe16c5-e001-4bbf-a3e4-032a9c4e20fa}" ma:internalName="TaxCatchAll" ma:showField="CatchAllData" ma:web="0e0a92db-f070-4af6-bdd6-349df71e06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CA5ABB-CC68-4E4E-8FA4-4B8312545F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3478EB-6579-4E70-83BD-21496410915C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0e0a92db-f070-4af6-bdd6-349df71e06ff"/>
    <ds:schemaRef ds:uri="http://purl.org/dc/elements/1.1/"/>
    <ds:schemaRef ds:uri="http://www.w3.org/XML/1998/namespace"/>
    <ds:schemaRef ds:uri="f03dd24d-c93f-4113-9f40-4f81b7cedabe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4E1AE9D-7C98-4273-98C7-596E3F1119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3dd24d-c93f-4113-9f40-4f81b7cedabe"/>
    <ds:schemaRef ds:uri="0e0a92db-f070-4af6-bdd6-349df71e06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922</Words>
  <Application>Microsoft Office PowerPoint</Application>
  <PresentationFormat>Breedbeeld</PresentationFormat>
  <Paragraphs>208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30" baseType="lpstr">
      <vt:lpstr>Arial</vt:lpstr>
      <vt:lpstr>Calibri</vt:lpstr>
      <vt:lpstr>Segoe UI</vt:lpstr>
      <vt:lpstr>The Hand</vt:lpstr>
      <vt:lpstr>The Hand Light</vt:lpstr>
      <vt:lpstr>The Serif Hand</vt:lpstr>
      <vt:lpstr>Wingdings 3</vt:lpstr>
      <vt:lpstr>ChitchatVTI</vt:lpstr>
      <vt:lpstr>evaluatiegesprek (juni)</vt:lpstr>
      <vt:lpstr>Het evaluatiegesprek </vt:lpstr>
      <vt:lpstr>Acties van je Coach</vt:lpstr>
      <vt:lpstr>Jouw Acties</vt:lpstr>
      <vt:lpstr>Het evaluatie gesprek gaat over jouw jaar</vt:lpstr>
      <vt:lpstr>Wie ben jij?</vt:lpstr>
      <vt:lpstr>Terugblik op jezelf: </vt:lpstr>
      <vt:lpstr>Terugblik op jezelf: </vt:lpstr>
      <vt:lpstr>Terugblik op jezelf: </vt:lpstr>
      <vt:lpstr>Terugblik op jezelf: </vt:lpstr>
      <vt:lpstr>Terugblik op jezelf: </vt:lpstr>
      <vt:lpstr>Terugblik op jezelf: </vt:lpstr>
      <vt:lpstr>Terugblik op jezelf: </vt:lpstr>
      <vt:lpstr>Terugblik op jezelf: </vt:lpstr>
      <vt:lpstr>Terugblik op jezelf:  Voor leerlingen die van school gaan naar een vervolgopleiding, een andere school of anderszins: </vt:lpstr>
      <vt:lpstr>Terugblik op jezelf: </vt:lpstr>
      <vt:lpstr>Ouders/verzorgers: </vt:lpstr>
      <vt:lpstr>PowerPoint-presentatie</vt:lpstr>
      <vt:lpstr>Vooruitblik naar volgend schooljaar: </vt:lpstr>
      <vt:lpstr>Vooruitblik naar volgend schooljaar: </vt:lpstr>
      <vt:lpstr>Maak een verslag van het gesprek: </vt:lpstr>
      <vt:lpstr>Mail je gespreksverslag naar je coach.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evaluatiegesprek (juni)</dc:title>
  <dc:creator>Pelt, Loes van</dc:creator>
  <cp:lastModifiedBy>Onderstijn, Cor</cp:lastModifiedBy>
  <cp:revision>3</cp:revision>
  <dcterms:created xsi:type="dcterms:W3CDTF">2023-05-25T11:53:20Z</dcterms:created>
  <dcterms:modified xsi:type="dcterms:W3CDTF">2025-06-13T12:26:40Z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0x01010005FE9F40F534664D8B0E8749263F1304</vt:lpwstr>
  </property>
  <property fmtid="{D5CDD505-2E9C-101B-9397-08002B2CF9AE}" pid="3" name="MediaServiceImageTags">
    <vt:lpwstr/>
  </property>
</Properties>
</file>