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262" r:id="rId6"/>
    <p:sldId id="257" r:id="rId7"/>
    <p:sldId id="285" r:id="rId8"/>
    <p:sldId id="293" r:id="rId9"/>
    <p:sldId id="297" r:id="rId10"/>
    <p:sldId id="298" r:id="rId11"/>
    <p:sldId id="299" r:id="rId12"/>
    <p:sldId id="300" r:id="rId13"/>
    <p:sldId id="301" r:id="rId14"/>
    <p:sldId id="302" r:id="rId15"/>
    <p:sldId id="303" r:id="rId16"/>
    <p:sldId id="304" r:id="rId17"/>
    <p:sldId id="305" r:id="rId18"/>
    <p:sldId id="306" r:id="rId19"/>
    <p:sldId id="289" r:id="rId20"/>
    <p:sldId id="308" r:id="rId21"/>
    <p:sldId id="307" r:id="rId22"/>
    <p:sldId id="292" r:id="rId23"/>
    <p:sldId id="288" r:id="rId24"/>
    <p:sldId id="275" r:id="rId25"/>
  </p:sldIdLst>
  <p:sldSz cx="9144000" cy="6858000" type="screen4x3"/>
  <p:notesSz cx="6858000" cy="9926638"/>
  <p:custDataLst>
    <p:tags r:id="rId2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DBFEC-9064-8F7D-0CDA-6611072D06FD}" name="Wisse-Brands, Michelle" initials="MW" userId="S::M.Wisse@mariendael.nl::aad6a120-7d3f-42e1-9a00-2b9aa7ac7934" providerId="AD"/>
  <p188:author id="{B38D30F3-EB9B-E23E-7E42-F09099B95E07}" name="Pelt, Loes van" initials="LP" userId="S::L.vanPelt@mariendael.nl::ce8462b0-4bfb-4a49-bfed-0e5c2b9406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aij, Mark" initials="MF" lastIdx="0" clrIdx="0">
    <p:extLst>
      <p:ext uri="{19B8F6BF-5375-455C-9EA6-DF929625EA0E}">
        <p15:presenceInfo xmlns:p15="http://schemas.microsoft.com/office/powerpoint/2012/main" userId="Faaij, M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E0007F"/>
    <a:srgbClr val="FF3399"/>
    <a:srgbClr val="FF0066"/>
    <a:srgbClr val="EFB1DF"/>
    <a:srgbClr val="2886A3"/>
    <a:srgbClr val="FFFFFF"/>
    <a:srgbClr val="BAA879"/>
    <a:srgbClr val="B0A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4C1AB-83B4-4B8F-BE64-CB3D96E4DA93}" v="2" dt="2026-03-04T09:58:30.03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p:cViewPr varScale="1">
        <p:scale>
          <a:sx n="105" d="100"/>
          <a:sy n="105" d="100"/>
        </p:scale>
        <p:origin x="1830"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1" d="100"/>
          <a:sy n="61" d="100"/>
        </p:scale>
        <p:origin x="-2874" y="-84"/>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sse-Brands, Michelle" userId="aad6a120-7d3f-42e1-9a00-2b9aa7ac7934" providerId="ADAL" clId="{0426ABDB-A777-4DFB-AF74-D266228ED704}"/>
    <pc:docChg chg="undo custSel addSld delSld modSld sldOrd">
      <pc:chgData name="Wisse-Brands, Michelle" userId="aad6a120-7d3f-42e1-9a00-2b9aa7ac7934" providerId="ADAL" clId="{0426ABDB-A777-4DFB-AF74-D266228ED704}" dt="2026-03-04T12:06:18.940" v="1228" actId="20577"/>
      <pc:docMkLst>
        <pc:docMk/>
      </pc:docMkLst>
      <pc:sldChg chg="delSp modSp mod">
        <pc:chgData name="Wisse-Brands, Michelle" userId="aad6a120-7d3f-42e1-9a00-2b9aa7ac7934" providerId="ADAL" clId="{0426ABDB-A777-4DFB-AF74-D266228ED704}" dt="2026-03-04T12:06:18.940" v="1228" actId="20577"/>
        <pc:sldMkLst>
          <pc:docMk/>
          <pc:sldMk cId="65294858" sldId="256"/>
        </pc:sldMkLst>
        <pc:spChg chg="mod">
          <ac:chgData name="Wisse-Brands, Michelle" userId="aad6a120-7d3f-42e1-9a00-2b9aa7ac7934" providerId="ADAL" clId="{0426ABDB-A777-4DFB-AF74-D266228ED704}" dt="2026-02-03T16:14:19.376" v="932" actId="20577"/>
          <ac:spMkLst>
            <pc:docMk/>
            <pc:sldMk cId="65294858" sldId="256"/>
            <ac:spMk id="2" creationId="{00000000-0000-0000-0000-000000000000}"/>
          </ac:spMkLst>
        </pc:spChg>
        <pc:spChg chg="mod">
          <ac:chgData name="Wisse-Brands, Michelle" userId="aad6a120-7d3f-42e1-9a00-2b9aa7ac7934" providerId="ADAL" clId="{0426ABDB-A777-4DFB-AF74-D266228ED704}" dt="2026-03-04T12:06:18.940" v="1228" actId="20577"/>
          <ac:spMkLst>
            <pc:docMk/>
            <pc:sldMk cId="65294858" sldId="256"/>
            <ac:spMk id="3" creationId="{00000000-0000-0000-0000-000000000000}"/>
          </ac:spMkLst>
        </pc:spChg>
      </pc:sldChg>
      <pc:sldChg chg="addSp delSp modSp mod">
        <pc:chgData name="Wisse-Brands, Michelle" userId="aad6a120-7d3f-42e1-9a00-2b9aa7ac7934" providerId="ADAL" clId="{0426ABDB-A777-4DFB-AF74-D266228ED704}" dt="2026-02-03T15:17:11.768" v="23" actId="1076"/>
        <pc:sldMkLst>
          <pc:docMk/>
          <pc:sldMk cId="3495742480" sldId="257"/>
        </pc:sldMkLst>
        <pc:spChg chg="mod ord">
          <ac:chgData name="Wisse-Brands, Michelle" userId="aad6a120-7d3f-42e1-9a00-2b9aa7ac7934" providerId="ADAL" clId="{0426ABDB-A777-4DFB-AF74-D266228ED704}" dt="2026-02-03T15:17:11.768" v="23" actId="1076"/>
          <ac:spMkLst>
            <pc:docMk/>
            <pc:sldMk cId="3495742480" sldId="257"/>
            <ac:spMk id="2" creationId="{00000000-0000-0000-0000-000000000000}"/>
          </ac:spMkLst>
        </pc:spChg>
        <pc:picChg chg="add mod">
          <ac:chgData name="Wisse-Brands, Michelle" userId="aad6a120-7d3f-42e1-9a00-2b9aa7ac7934" providerId="ADAL" clId="{0426ABDB-A777-4DFB-AF74-D266228ED704}" dt="2026-02-03T15:17:04.934" v="22" actId="14100"/>
          <ac:picMkLst>
            <pc:docMk/>
            <pc:sldMk cId="3495742480" sldId="257"/>
            <ac:picMk id="12" creationId="{D2CE02E8-E996-07D2-A56B-2B3B3000EF5A}"/>
          </ac:picMkLst>
        </pc:picChg>
      </pc:sldChg>
      <pc:sldChg chg="modSp mod">
        <pc:chgData name="Wisse-Brands, Michelle" userId="aad6a120-7d3f-42e1-9a00-2b9aa7ac7934" providerId="ADAL" clId="{0426ABDB-A777-4DFB-AF74-D266228ED704}" dt="2026-02-03T15:15:06.503" v="11" actId="27636"/>
        <pc:sldMkLst>
          <pc:docMk/>
          <pc:sldMk cId="3756935516" sldId="262"/>
        </pc:sldMkLst>
        <pc:spChg chg="mod">
          <ac:chgData name="Wisse-Brands, Michelle" userId="aad6a120-7d3f-42e1-9a00-2b9aa7ac7934" providerId="ADAL" clId="{0426ABDB-A777-4DFB-AF74-D266228ED704}" dt="2026-02-03T15:15:06.503" v="11" actId="27636"/>
          <ac:spMkLst>
            <pc:docMk/>
            <pc:sldMk cId="3756935516" sldId="262"/>
            <ac:spMk id="2" creationId="{00000000-0000-0000-0000-000000000000}"/>
          </ac:spMkLst>
        </pc:spChg>
      </pc:sldChg>
      <pc:sldChg chg="modSp mod">
        <pc:chgData name="Wisse-Brands, Michelle" userId="aad6a120-7d3f-42e1-9a00-2b9aa7ac7934" providerId="ADAL" clId="{0426ABDB-A777-4DFB-AF74-D266228ED704}" dt="2026-02-10T07:51:22.300" v="1007" actId="6549"/>
        <pc:sldMkLst>
          <pc:docMk/>
          <pc:sldMk cId="2216055956" sldId="275"/>
        </pc:sldMkLst>
        <pc:spChg chg="mod">
          <ac:chgData name="Wisse-Brands, Michelle" userId="aad6a120-7d3f-42e1-9a00-2b9aa7ac7934" providerId="ADAL" clId="{0426ABDB-A777-4DFB-AF74-D266228ED704}" dt="2026-02-10T07:51:22.300" v="1007" actId="6549"/>
          <ac:spMkLst>
            <pc:docMk/>
            <pc:sldMk cId="2216055956" sldId="275"/>
            <ac:spMk id="2" creationId="{00000000-0000-0000-0000-000000000000}"/>
          </ac:spMkLst>
        </pc:spChg>
        <pc:picChg chg="mod">
          <ac:chgData name="Wisse-Brands, Michelle" userId="aad6a120-7d3f-42e1-9a00-2b9aa7ac7934" providerId="ADAL" clId="{0426ABDB-A777-4DFB-AF74-D266228ED704}" dt="2026-02-03T16:13:48.843" v="925" actId="1076"/>
          <ac:picMkLst>
            <pc:docMk/>
            <pc:sldMk cId="2216055956" sldId="275"/>
            <ac:picMk id="17410" creationId="{00000000-0000-0000-0000-000000000000}"/>
          </ac:picMkLst>
        </pc:picChg>
      </pc:sldChg>
      <pc:sldChg chg="modSp mod">
        <pc:chgData name="Wisse-Brands, Michelle" userId="aad6a120-7d3f-42e1-9a00-2b9aa7ac7934" providerId="ADAL" clId="{0426ABDB-A777-4DFB-AF74-D266228ED704}" dt="2026-02-03T15:17:31.689" v="47" actId="20577"/>
        <pc:sldMkLst>
          <pc:docMk/>
          <pc:sldMk cId="2674414430" sldId="285"/>
        </pc:sldMkLst>
        <pc:spChg chg="mod">
          <ac:chgData name="Wisse-Brands, Michelle" userId="aad6a120-7d3f-42e1-9a00-2b9aa7ac7934" providerId="ADAL" clId="{0426ABDB-A777-4DFB-AF74-D266228ED704}" dt="2026-02-03T15:17:31.689" v="47" actId="20577"/>
          <ac:spMkLst>
            <pc:docMk/>
            <pc:sldMk cId="2674414430" sldId="285"/>
            <ac:spMk id="3" creationId="{00000000-0000-0000-0000-000000000000}"/>
          </ac:spMkLst>
        </pc:spChg>
      </pc:sldChg>
      <pc:sldChg chg="addSp modSp mod">
        <pc:chgData name="Wisse-Brands, Michelle" userId="aad6a120-7d3f-42e1-9a00-2b9aa7ac7934" providerId="ADAL" clId="{0426ABDB-A777-4DFB-AF74-D266228ED704}" dt="2026-03-04T12:04:50.349" v="1196" actId="1076"/>
        <pc:sldMkLst>
          <pc:docMk/>
          <pc:sldMk cId="1754979653" sldId="288"/>
        </pc:sldMkLst>
        <pc:spChg chg="add mod">
          <ac:chgData name="Wisse-Brands, Michelle" userId="aad6a120-7d3f-42e1-9a00-2b9aa7ac7934" providerId="ADAL" clId="{0426ABDB-A777-4DFB-AF74-D266228ED704}" dt="2026-03-04T12:04:50.349" v="1196" actId="1076"/>
          <ac:spMkLst>
            <pc:docMk/>
            <pc:sldMk cId="1754979653" sldId="288"/>
            <ac:spMk id="2" creationId="{DF9BD006-9690-EC2E-B1CB-D48F2320C5FE}"/>
          </ac:spMkLst>
        </pc:spChg>
        <pc:picChg chg="mod ord">
          <ac:chgData name="Wisse-Brands, Michelle" userId="aad6a120-7d3f-42e1-9a00-2b9aa7ac7934" providerId="ADAL" clId="{0426ABDB-A777-4DFB-AF74-D266228ED704}" dt="2026-03-04T09:58:08.135" v="1145" actId="167"/>
          <ac:picMkLst>
            <pc:docMk/>
            <pc:sldMk cId="1754979653" sldId="288"/>
            <ac:picMk id="7" creationId="{DB36D521-2D80-5262-BFB3-65056A65B203}"/>
          </ac:picMkLst>
        </pc:picChg>
      </pc:sldChg>
      <pc:sldChg chg="addSp delSp modSp mod ord">
        <pc:chgData name="Wisse-Brands, Michelle" userId="aad6a120-7d3f-42e1-9a00-2b9aa7ac7934" providerId="ADAL" clId="{0426ABDB-A777-4DFB-AF74-D266228ED704}" dt="2026-02-10T08:03:31.011" v="1009" actId="478"/>
        <pc:sldMkLst>
          <pc:docMk/>
          <pc:sldMk cId="2875849092" sldId="289"/>
        </pc:sldMkLst>
        <pc:spChg chg="add del mod">
          <ac:chgData name="Wisse-Brands, Michelle" userId="aad6a120-7d3f-42e1-9a00-2b9aa7ac7934" providerId="ADAL" clId="{0426ABDB-A777-4DFB-AF74-D266228ED704}" dt="2026-02-03T15:58:06.504" v="595" actId="478"/>
          <ac:spMkLst>
            <pc:docMk/>
            <pc:sldMk cId="2875849092" sldId="289"/>
            <ac:spMk id="6" creationId="{9BA829B9-EB9E-E394-EEB4-653A40162C33}"/>
          </ac:spMkLst>
        </pc:spChg>
        <pc:picChg chg="add del mod">
          <ac:chgData name="Wisse-Brands, Michelle" userId="aad6a120-7d3f-42e1-9a00-2b9aa7ac7934" providerId="ADAL" clId="{0426ABDB-A777-4DFB-AF74-D266228ED704}" dt="2026-02-10T08:03:31.011" v="1009" actId="478"/>
          <ac:picMkLst>
            <pc:docMk/>
            <pc:sldMk cId="2875849092" sldId="289"/>
            <ac:picMk id="8" creationId="{46E39793-922F-1601-BD7A-AA8083CEF5D0}"/>
          </ac:picMkLst>
        </pc:picChg>
      </pc:sldChg>
      <pc:sldChg chg="modSp mod">
        <pc:chgData name="Wisse-Brands, Michelle" userId="aad6a120-7d3f-42e1-9a00-2b9aa7ac7934" providerId="ADAL" clId="{0426ABDB-A777-4DFB-AF74-D266228ED704}" dt="2026-02-03T15:26:39.412" v="111" actId="20577"/>
        <pc:sldMkLst>
          <pc:docMk/>
          <pc:sldMk cId="1301646992" sldId="292"/>
        </pc:sldMkLst>
        <pc:spChg chg="mod">
          <ac:chgData name="Wisse-Brands, Michelle" userId="aad6a120-7d3f-42e1-9a00-2b9aa7ac7934" providerId="ADAL" clId="{0426ABDB-A777-4DFB-AF74-D266228ED704}" dt="2026-02-03T15:26:39.412" v="111" actId="20577"/>
          <ac:spMkLst>
            <pc:docMk/>
            <pc:sldMk cId="1301646992" sldId="292"/>
            <ac:spMk id="2" creationId="{EBB2D161-B07E-9046-4A83-C04E593114DE}"/>
          </ac:spMkLst>
        </pc:spChg>
      </pc:sldChg>
      <pc:sldChg chg="addSp delSp modSp mod">
        <pc:chgData name="Wisse-Brands, Michelle" userId="aad6a120-7d3f-42e1-9a00-2b9aa7ac7934" providerId="ADAL" clId="{0426ABDB-A777-4DFB-AF74-D266228ED704}" dt="2026-02-10T07:47:37.815" v="1002" actId="20577"/>
        <pc:sldMkLst>
          <pc:docMk/>
          <pc:sldMk cId="1837974836" sldId="297"/>
        </pc:sldMkLst>
        <pc:spChg chg="mod">
          <ac:chgData name="Wisse-Brands, Michelle" userId="aad6a120-7d3f-42e1-9a00-2b9aa7ac7934" providerId="ADAL" clId="{0426ABDB-A777-4DFB-AF74-D266228ED704}" dt="2026-02-10T07:47:37.815" v="1002" actId="20577"/>
          <ac:spMkLst>
            <pc:docMk/>
            <pc:sldMk cId="1837974836" sldId="297"/>
            <ac:spMk id="3" creationId="{7EC3A912-0E2A-BCBE-AA50-C11A44F71DA4}"/>
          </ac:spMkLst>
        </pc:spChg>
        <pc:picChg chg="add mod">
          <ac:chgData name="Wisse-Brands, Michelle" userId="aad6a120-7d3f-42e1-9a00-2b9aa7ac7934" providerId="ADAL" clId="{0426ABDB-A777-4DFB-AF74-D266228ED704}" dt="2026-02-03T15:36:47.912" v="118" actId="962"/>
          <ac:picMkLst>
            <pc:docMk/>
            <pc:sldMk cId="1837974836" sldId="297"/>
            <ac:picMk id="6" creationId="{752B25E4-9FE4-8D17-30E7-F3A2ACDF3681}"/>
          </ac:picMkLst>
        </pc:picChg>
      </pc:sldChg>
      <pc:sldChg chg="modSp new mod">
        <pc:chgData name="Wisse-Brands, Michelle" userId="aad6a120-7d3f-42e1-9a00-2b9aa7ac7934" providerId="ADAL" clId="{0426ABDB-A777-4DFB-AF74-D266228ED704}" dt="2026-02-03T15:38:49.282" v="138" actId="1076"/>
        <pc:sldMkLst>
          <pc:docMk/>
          <pc:sldMk cId="3500890732" sldId="298"/>
        </pc:sldMkLst>
        <pc:spChg chg="mod">
          <ac:chgData name="Wisse-Brands, Michelle" userId="aad6a120-7d3f-42e1-9a00-2b9aa7ac7934" providerId="ADAL" clId="{0426ABDB-A777-4DFB-AF74-D266228ED704}" dt="2026-02-03T15:38:49.282" v="138" actId="1076"/>
          <ac:spMkLst>
            <pc:docMk/>
            <pc:sldMk cId="3500890732" sldId="298"/>
            <ac:spMk id="2" creationId="{EF110E69-55F5-4FF7-2A06-A20EF347E655}"/>
          </ac:spMkLst>
        </pc:spChg>
        <pc:spChg chg="mod">
          <ac:chgData name="Wisse-Brands, Michelle" userId="aad6a120-7d3f-42e1-9a00-2b9aa7ac7934" providerId="ADAL" clId="{0426ABDB-A777-4DFB-AF74-D266228ED704}" dt="2026-02-03T15:38:35.074" v="136" actId="20577"/>
          <ac:spMkLst>
            <pc:docMk/>
            <pc:sldMk cId="3500890732" sldId="298"/>
            <ac:spMk id="3" creationId="{365DADBE-FC85-55B5-10D0-588191902EA6}"/>
          </ac:spMkLst>
        </pc:spChg>
      </pc:sldChg>
      <pc:sldChg chg="addSp modSp new mod">
        <pc:chgData name="Wisse-Brands, Michelle" userId="aad6a120-7d3f-42e1-9a00-2b9aa7ac7934" providerId="ADAL" clId="{0426ABDB-A777-4DFB-AF74-D266228ED704}" dt="2026-02-03T16:09:30.006" v="919" actId="20577"/>
        <pc:sldMkLst>
          <pc:docMk/>
          <pc:sldMk cId="1925604521" sldId="299"/>
        </pc:sldMkLst>
        <pc:spChg chg="mod">
          <ac:chgData name="Wisse-Brands, Michelle" userId="aad6a120-7d3f-42e1-9a00-2b9aa7ac7934" providerId="ADAL" clId="{0426ABDB-A777-4DFB-AF74-D266228ED704}" dt="2026-02-03T16:09:30.006" v="919" actId="20577"/>
          <ac:spMkLst>
            <pc:docMk/>
            <pc:sldMk cId="1925604521" sldId="299"/>
            <ac:spMk id="2" creationId="{2386D6B6-9698-A4D0-2E2A-DA9C00B26FCA}"/>
          </ac:spMkLst>
        </pc:spChg>
        <pc:spChg chg="mod">
          <ac:chgData name="Wisse-Brands, Michelle" userId="aad6a120-7d3f-42e1-9a00-2b9aa7ac7934" providerId="ADAL" clId="{0426ABDB-A777-4DFB-AF74-D266228ED704}" dt="2026-02-03T16:06:45.480" v="747" actId="20577"/>
          <ac:spMkLst>
            <pc:docMk/>
            <pc:sldMk cId="1925604521" sldId="299"/>
            <ac:spMk id="3" creationId="{70B493B1-D465-162F-D08D-B40F74B389F1}"/>
          </ac:spMkLst>
        </pc:spChg>
        <pc:picChg chg="add mod ord">
          <ac:chgData name="Wisse-Brands, Michelle" userId="aad6a120-7d3f-42e1-9a00-2b9aa7ac7934" providerId="ADAL" clId="{0426ABDB-A777-4DFB-AF74-D266228ED704}" dt="2026-02-03T16:09:10.340" v="916" actId="1076"/>
          <ac:picMkLst>
            <pc:docMk/>
            <pc:sldMk cId="1925604521" sldId="299"/>
            <ac:picMk id="5" creationId="{1F74335F-0720-2A82-7FCF-8DB0AD9E7E01}"/>
          </ac:picMkLst>
        </pc:picChg>
      </pc:sldChg>
      <pc:sldChg chg="addSp delSp modSp new mod">
        <pc:chgData name="Wisse-Brands, Michelle" userId="aad6a120-7d3f-42e1-9a00-2b9aa7ac7934" providerId="ADAL" clId="{0426ABDB-A777-4DFB-AF74-D266228ED704}" dt="2026-03-04T09:56:13.161" v="1020" actId="1076"/>
        <pc:sldMkLst>
          <pc:docMk/>
          <pc:sldMk cId="107221477" sldId="300"/>
        </pc:sldMkLst>
        <pc:spChg chg="mod">
          <ac:chgData name="Wisse-Brands, Michelle" userId="aad6a120-7d3f-42e1-9a00-2b9aa7ac7934" providerId="ADAL" clId="{0426ABDB-A777-4DFB-AF74-D266228ED704}" dt="2026-02-03T15:41:30.499" v="166" actId="20577"/>
          <ac:spMkLst>
            <pc:docMk/>
            <pc:sldMk cId="107221477" sldId="300"/>
            <ac:spMk id="3" creationId="{7F263F86-A12E-1DB5-7B32-4FC57E59AF09}"/>
          </ac:spMkLst>
        </pc:spChg>
        <pc:picChg chg="add mod">
          <ac:chgData name="Wisse-Brands, Michelle" userId="aad6a120-7d3f-42e1-9a00-2b9aa7ac7934" providerId="ADAL" clId="{0426ABDB-A777-4DFB-AF74-D266228ED704}" dt="2026-03-04T09:56:13.161" v="1020" actId="1076"/>
          <ac:picMkLst>
            <pc:docMk/>
            <pc:sldMk cId="107221477" sldId="300"/>
            <ac:picMk id="5" creationId="{CDECA9A2-1806-863D-058C-92F1333DFC06}"/>
          </ac:picMkLst>
        </pc:picChg>
      </pc:sldChg>
      <pc:sldChg chg="addSp delSp modSp new mod">
        <pc:chgData name="Wisse-Brands, Michelle" userId="aad6a120-7d3f-42e1-9a00-2b9aa7ac7934" providerId="ADAL" clId="{0426ABDB-A777-4DFB-AF74-D266228ED704}" dt="2026-03-04T09:57:19.669" v="1142" actId="478"/>
        <pc:sldMkLst>
          <pc:docMk/>
          <pc:sldMk cId="786483732" sldId="301"/>
        </pc:sldMkLst>
        <pc:spChg chg="add del mod">
          <ac:chgData name="Wisse-Brands, Michelle" userId="aad6a120-7d3f-42e1-9a00-2b9aa7ac7934" providerId="ADAL" clId="{0426ABDB-A777-4DFB-AF74-D266228ED704}" dt="2026-03-04T09:57:19.669" v="1142" actId="478"/>
          <ac:spMkLst>
            <pc:docMk/>
            <pc:sldMk cId="786483732" sldId="301"/>
            <ac:spMk id="2" creationId="{3CA49B2E-1283-45D4-ED36-A4632886574F}"/>
          </ac:spMkLst>
        </pc:spChg>
        <pc:spChg chg="mod">
          <ac:chgData name="Wisse-Brands, Michelle" userId="aad6a120-7d3f-42e1-9a00-2b9aa7ac7934" providerId="ADAL" clId="{0426ABDB-A777-4DFB-AF74-D266228ED704}" dt="2026-02-03T15:42:20.314" v="193" actId="20577"/>
          <ac:spMkLst>
            <pc:docMk/>
            <pc:sldMk cId="786483732" sldId="301"/>
            <ac:spMk id="3" creationId="{7A627087-045E-F658-F1B8-48C969BA509C}"/>
          </ac:spMkLst>
        </pc:spChg>
        <pc:picChg chg="add mod">
          <ac:chgData name="Wisse-Brands, Michelle" userId="aad6a120-7d3f-42e1-9a00-2b9aa7ac7934" providerId="ADAL" clId="{0426ABDB-A777-4DFB-AF74-D266228ED704}" dt="2026-03-04T09:55:37.285" v="1018" actId="1076"/>
          <ac:picMkLst>
            <pc:docMk/>
            <pc:sldMk cId="786483732" sldId="301"/>
            <ac:picMk id="5" creationId="{74E71254-B363-907D-253B-8EA58BCF2BD0}"/>
          </ac:picMkLst>
        </pc:picChg>
      </pc:sldChg>
      <pc:sldChg chg="addSp delSp modSp new mod">
        <pc:chgData name="Wisse-Brands, Michelle" userId="aad6a120-7d3f-42e1-9a00-2b9aa7ac7934" providerId="ADAL" clId="{0426ABDB-A777-4DFB-AF74-D266228ED704}" dt="2026-03-04T09:55:51.951" v="1019" actId="1076"/>
        <pc:sldMkLst>
          <pc:docMk/>
          <pc:sldMk cId="3876679159" sldId="302"/>
        </pc:sldMkLst>
        <pc:spChg chg="mod">
          <ac:chgData name="Wisse-Brands, Michelle" userId="aad6a120-7d3f-42e1-9a00-2b9aa7ac7934" providerId="ADAL" clId="{0426ABDB-A777-4DFB-AF74-D266228ED704}" dt="2026-02-03T15:42:55.946" v="214" actId="20577"/>
          <ac:spMkLst>
            <pc:docMk/>
            <pc:sldMk cId="3876679159" sldId="302"/>
            <ac:spMk id="3" creationId="{D5723430-8C73-86D9-0924-5D233F12EEAE}"/>
          </ac:spMkLst>
        </pc:spChg>
        <pc:picChg chg="add mod">
          <ac:chgData name="Wisse-Brands, Michelle" userId="aad6a120-7d3f-42e1-9a00-2b9aa7ac7934" providerId="ADAL" clId="{0426ABDB-A777-4DFB-AF74-D266228ED704}" dt="2026-03-04T09:55:51.951" v="1019" actId="1076"/>
          <ac:picMkLst>
            <pc:docMk/>
            <pc:sldMk cId="3876679159" sldId="302"/>
            <ac:picMk id="5" creationId="{DC22DBD0-7B29-7FEE-FE77-BD8113CE2D48}"/>
          </ac:picMkLst>
        </pc:picChg>
      </pc:sldChg>
      <pc:sldChg chg="addSp delSp modSp new mod">
        <pc:chgData name="Wisse-Brands, Michelle" userId="aad6a120-7d3f-42e1-9a00-2b9aa7ac7934" providerId="ADAL" clId="{0426ABDB-A777-4DFB-AF74-D266228ED704}" dt="2026-02-03T15:44:24.892" v="246" actId="1076"/>
        <pc:sldMkLst>
          <pc:docMk/>
          <pc:sldMk cId="443128884" sldId="303"/>
        </pc:sldMkLst>
        <pc:spChg chg="mod">
          <ac:chgData name="Wisse-Brands, Michelle" userId="aad6a120-7d3f-42e1-9a00-2b9aa7ac7934" providerId="ADAL" clId="{0426ABDB-A777-4DFB-AF74-D266228ED704}" dt="2026-02-03T15:44:03.877" v="243" actId="20577"/>
          <ac:spMkLst>
            <pc:docMk/>
            <pc:sldMk cId="443128884" sldId="303"/>
            <ac:spMk id="3" creationId="{2F94B2ED-AB6A-37B7-DC18-7A4C1C395CC1}"/>
          </ac:spMkLst>
        </pc:spChg>
        <pc:picChg chg="add mod">
          <ac:chgData name="Wisse-Brands, Michelle" userId="aad6a120-7d3f-42e1-9a00-2b9aa7ac7934" providerId="ADAL" clId="{0426ABDB-A777-4DFB-AF74-D266228ED704}" dt="2026-02-03T15:44:24.892" v="246" actId="1076"/>
          <ac:picMkLst>
            <pc:docMk/>
            <pc:sldMk cId="443128884" sldId="303"/>
            <ac:picMk id="5" creationId="{A732221A-D28F-13B8-FA9C-2F312C32F75E}"/>
          </ac:picMkLst>
        </pc:picChg>
      </pc:sldChg>
      <pc:sldChg chg="addSp modSp new mod">
        <pc:chgData name="Wisse-Brands, Michelle" userId="aad6a120-7d3f-42e1-9a00-2b9aa7ac7934" providerId="ADAL" clId="{0426ABDB-A777-4DFB-AF74-D266228ED704}" dt="2026-02-03T15:48:44.813" v="400" actId="1076"/>
        <pc:sldMkLst>
          <pc:docMk/>
          <pc:sldMk cId="1010987607" sldId="304"/>
        </pc:sldMkLst>
        <pc:spChg chg="mod">
          <ac:chgData name="Wisse-Brands, Michelle" userId="aad6a120-7d3f-42e1-9a00-2b9aa7ac7934" providerId="ADAL" clId="{0426ABDB-A777-4DFB-AF74-D266228ED704}" dt="2026-02-03T15:48:25.321" v="398" actId="113"/>
          <ac:spMkLst>
            <pc:docMk/>
            <pc:sldMk cId="1010987607" sldId="304"/>
            <ac:spMk id="2" creationId="{6C0BACFB-54B2-F788-D0F3-2F99488FD1CD}"/>
          </ac:spMkLst>
        </pc:spChg>
        <pc:spChg chg="mod">
          <ac:chgData name="Wisse-Brands, Michelle" userId="aad6a120-7d3f-42e1-9a00-2b9aa7ac7934" providerId="ADAL" clId="{0426ABDB-A777-4DFB-AF74-D266228ED704}" dt="2026-02-03T15:48:19.798" v="397" actId="20577"/>
          <ac:spMkLst>
            <pc:docMk/>
            <pc:sldMk cId="1010987607" sldId="304"/>
            <ac:spMk id="3" creationId="{EAD1CDA2-CCFA-44B2-B6C6-021C35E178AC}"/>
          </ac:spMkLst>
        </pc:spChg>
        <pc:picChg chg="add mod">
          <ac:chgData name="Wisse-Brands, Michelle" userId="aad6a120-7d3f-42e1-9a00-2b9aa7ac7934" providerId="ADAL" clId="{0426ABDB-A777-4DFB-AF74-D266228ED704}" dt="2026-02-03T15:48:44.813" v="400" actId="1076"/>
          <ac:picMkLst>
            <pc:docMk/>
            <pc:sldMk cId="1010987607" sldId="304"/>
            <ac:picMk id="5" creationId="{26060DF7-1250-95DC-8F3C-B6C00404E91E}"/>
          </ac:picMkLst>
        </pc:picChg>
      </pc:sldChg>
      <pc:sldChg chg="addSp delSp modSp new mod">
        <pc:chgData name="Wisse-Brands, Michelle" userId="aad6a120-7d3f-42e1-9a00-2b9aa7ac7934" providerId="ADAL" clId="{0426ABDB-A777-4DFB-AF74-D266228ED704}" dt="2026-02-09T16:08:06.908" v="965" actId="20577"/>
        <pc:sldMkLst>
          <pc:docMk/>
          <pc:sldMk cId="2329148478" sldId="305"/>
        </pc:sldMkLst>
        <pc:spChg chg="add mod">
          <ac:chgData name="Wisse-Brands, Michelle" userId="aad6a120-7d3f-42e1-9a00-2b9aa7ac7934" providerId="ADAL" clId="{0426ABDB-A777-4DFB-AF74-D266228ED704}" dt="2026-02-09T16:08:06.908" v="965" actId="20577"/>
          <ac:spMkLst>
            <pc:docMk/>
            <pc:sldMk cId="2329148478" sldId="305"/>
            <ac:spMk id="2" creationId="{D6AD2A34-682C-D318-D484-543FBF23FE9C}"/>
          </ac:spMkLst>
        </pc:spChg>
        <pc:spChg chg="mod">
          <ac:chgData name="Wisse-Brands, Michelle" userId="aad6a120-7d3f-42e1-9a00-2b9aa7ac7934" providerId="ADAL" clId="{0426ABDB-A777-4DFB-AF74-D266228ED704}" dt="2026-02-03T15:51:49.745" v="410" actId="20577"/>
          <ac:spMkLst>
            <pc:docMk/>
            <pc:sldMk cId="2329148478" sldId="305"/>
            <ac:spMk id="3" creationId="{11CDE42B-7987-0A3C-9767-C2861120E048}"/>
          </ac:spMkLst>
        </pc:spChg>
        <pc:picChg chg="add mod">
          <ac:chgData name="Wisse-Brands, Michelle" userId="aad6a120-7d3f-42e1-9a00-2b9aa7ac7934" providerId="ADAL" clId="{0426ABDB-A777-4DFB-AF74-D266228ED704}" dt="2026-02-03T15:53:37.931" v="422" actId="1076"/>
          <ac:picMkLst>
            <pc:docMk/>
            <pc:sldMk cId="2329148478" sldId="305"/>
            <ac:picMk id="9" creationId="{F1B77DE5-02C7-7F88-4F26-4ED103E32865}"/>
          </ac:picMkLst>
        </pc:picChg>
      </pc:sldChg>
      <pc:sldChg chg="addSp modSp new mod">
        <pc:chgData name="Wisse-Brands, Michelle" userId="aad6a120-7d3f-42e1-9a00-2b9aa7ac7934" providerId="ADAL" clId="{0426ABDB-A777-4DFB-AF74-D266228ED704}" dt="2026-02-03T15:56:45.209" v="566" actId="1076"/>
        <pc:sldMkLst>
          <pc:docMk/>
          <pc:sldMk cId="2408556478" sldId="306"/>
        </pc:sldMkLst>
        <pc:spChg chg="mod">
          <ac:chgData name="Wisse-Brands, Michelle" userId="aad6a120-7d3f-42e1-9a00-2b9aa7ac7934" providerId="ADAL" clId="{0426ABDB-A777-4DFB-AF74-D266228ED704}" dt="2026-02-03T15:56:19.039" v="564" actId="20577"/>
          <ac:spMkLst>
            <pc:docMk/>
            <pc:sldMk cId="2408556478" sldId="306"/>
            <ac:spMk id="2" creationId="{89A66A95-61D1-9B4C-9378-FF50800766A6}"/>
          </ac:spMkLst>
        </pc:spChg>
        <pc:spChg chg="mod">
          <ac:chgData name="Wisse-Brands, Michelle" userId="aad6a120-7d3f-42e1-9a00-2b9aa7ac7934" providerId="ADAL" clId="{0426ABDB-A777-4DFB-AF74-D266228ED704}" dt="2026-02-03T15:54:46.547" v="472" actId="20577"/>
          <ac:spMkLst>
            <pc:docMk/>
            <pc:sldMk cId="2408556478" sldId="306"/>
            <ac:spMk id="3" creationId="{5CE07DC5-8868-83B9-7254-8674844FA761}"/>
          </ac:spMkLst>
        </pc:spChg>
        <pc:picChg chg="add mod">
          <ac:chgData name="Wisse-Brands, Michelle" userId="aad6a120-7d3f-42e1-9a00-2b9aa7ac7934" providerId="ADAL" clId="{0426ABDB-A777-4DFB-AF74-D266228ED704}" dt="2026-02-03T15:56:45.209" v="566" actId="1076"/>
          <ac:picMkLst>
            <pc:docMk/>
            <pc:sldMk cId="2408556478" sldId="306"/>
            <ac:picMk id="5" creationId="{49B5900D-83ED-360B-FED8-FAA2DB330724}"/>
          </ac:picMkLst>
        </pc:picChg>
      </pc:sldChg>
      <pc:sldChg chg="addSp delSp modSp new mod">
        <pc:chgData name="Wisse-Brands, Michelle" userId="aad6a120-7d3f-42e1-9a00-2b9aa7ac7934" providerId="ADAL" clId="{0426ABDB-A777-4DFB-AF74-D266228ED704}" dt="2026-02-10T08:04:25.054" v="1016" actId="1076"/>
        <pc:sldMkLst>
          <pc:docMk/>
          <pc:sldMk cId="3500218012" sldId="307"/>
        </pc:sldMkLst>
        <pc:spChg chg="add mod">
          <ac:chgData name="Wisse-Brands, Michelle" userId="aad6a120-7d3f-42e1-9a00-2b9aa7ac7934" providerId="ADAL" clId="{0426ABDB-A777-4DFB-AF74-D266228ED704}" dt="2026-02-10T08:03:39.473" v="1011"/>
          <ac:spMkLst>
            <pc:docMk/>
            <pc:sldMk cId="3500218012" sldId="307"/>
            <ac:spMk id="2" creationId="{9D3C2E17-B196-B85B-4E03-2DC48AD9A063}"/>
          </ac:spMkLst>
        </pc:spChg>
        <pc:spChg chg="mod">
          <ac:chgData name="Wisse-Brands, Michelle" userId="aad6a120-7d3f-42e1-9a00-2b9aa7ac7934" providerId="ADAL" clId="{0426ABDB-A777-4DFB-AF74-D266228ED704}" dt="2026-02-03T15:59:26.638" v="636" actId="20577"/>
          <ac:spMkLst>
            <pc:docMk/>
            <pc:sldMk cId="3500218012" sldId="307"/>
            <ac:spMk id="3" creationId="{933F047E-41CB-B577-F8F7-90659A0B1A50}"/>
          </ac:spMkLst>
        </pc:spChg>
        <pc:spChg chg="add mod">
          <ac:chgData name="Wisse-Brands, Michelle" userId="aad6a120-7d3f-42e1-9a00-2b9aa7ac7934" providerId="ADAL" clId="{0426ABDB-A777-4DFB-AF74-D266228ED704}" dt="2026-02-10T08:03:39.473" v="1011"/>
          <ac:spMkLst>
            <pc:docMk/>
            <pc:sldMk cId="3500218012" sldId="307"/>
            <ac:spMk id="6" creationId="{CE68DB16-ABDA-A40D-BDE3-F9230C6F7048}"/>
          </ac:spMkLst>
        </pc:spChg>
        <pc:picChg chg="add mod ord">
          <ac:chgData name="Wisse-Brands, Michelle" userId="aad6a120-7d3f-42e1-9a00-2b9aa7ac7934" providerId="ADAL" clId="{0426ABDB-A777-4DFB-AF74-D266228ED704}" dt="2026-02-10T08:04:25.054" v="1016" actId="1076"/>
          <ac:picMkLst>
            <pc:docMk/>
            <pc:sldMk cId="3500218012" sldId="307"/>
            <ac:picMk id="7" creationId="{382DB3F0-AD47-33A6-C83E-7E3B3A908529}"/>
          </ac:picMkLst>
        </pc:picChg>
      </pc:sldChg>
      <pc:sldChg chg="addSp modSp new mod">
        <pc:chgData name="Wisse-Brands, Michelle" userId="aad6a120-7d3f-42e1-9a00-2b9aa7ac7934" providerId="ADAL" clId="{0426ABDB-A777-4DFB-AF74-D266228ED704}" dt="2026-02-03T16:04:24.103" v="738" actId="20577"/>
        <pc:sldMkLst>
          <pc:docMk/>
          <pc:sldMk cId="2927680621" sldId="308"/>
        </pc:sldMkLst>
        <pc:spChg chg="mod">
          <ac:chgData name="Wisse-Brands, Michelle" userId="aad6a120-7d3f-42e1-9a00-2b9aa7ac7934" providerId="ADAL" clId="{0426ABDB-A777-4DFB-AF74-D266228ED704}" dt="2026-02-03T16:04:24.103" v="738" actId="20577"/>
          <ac:spMkLst>
            <pc:docMk/>
            <pc:sldMk cId="2927680621" sldId="308"/>
            <ac:spMk id="2" creationId="{33C3B119-2BF4-9423-D5A7-EF1DA92EDA9C}"/>
          </ac:spMkLst>
        </pc:spChg>
        <pc:spChg chg="mod">
          <ac:chgData name="Wisse-Brands, Michelle" userId="aad6a120-7d3f-42e1-9a00-2b9aa7ac7934" providerId="ADAL" clId="{0426ABDB-A777-4DFB-AF74-D266228ED704}" dt="2026-02-03T16:01:44.944" v="653" actId="20577"/>
          <ac:spMkLst>
            <pc:docMk/>
            <pc:sldMk cId="2927680621" sldId="308"/>
            <ac:spMk id="3" creationId="{A640A5B2-D974-EBEC-29F1-47E0CD896B05}"/>
          </ac:spMkLst>
        </pc:spChg>
        <pc:picChg chg="add mod">
          <ac:chgData name="Wisse-Brands, Michelle" userId="aad6a120-7d3f-42e1-9a00-2b9aa7ac7934" providerId="ADAL" clId="{0426ABDB-A777-4DFB-AF74-D266228ED704}" dt="2026-02-03T16:03:45.254" v="721" actId="1076"/>
          <ac:picMkLst>
            <pc:docMk/>
            <pc:sldMk cId="2927680621" sldId="308"/>
            <ac:picMk id="5" creationId="{8608D95F-98B8-B20B-B3E7-F0ACDA05ED8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4" y="0"/>
            <a:ext cx="2971800" cy="496332"/>
          </a:xfrm>
          <a:prstGeom prst="rect">
            <a:avLst/>
          </a:prstGeom>
        </p:spPr>
        <p:txBody>
          <a:bodyPr vert="horz" lIns="91440" tIns="45720" rIns="91440" bIns="45720" rtlCol="0"/>
          <a:lstStyle>
            <a:lvl1pPr algn="r">
              <a:defRPr sz="1200"/>
            </a:lvl1pPr>
          </a:lstStyle>
          <a:p>
            <a:fld id="{7ABEDEDA-8E36-4DFB-8E4D-D1D6DB4D9F0E}" type="datetimeFigureOut">
              <a:rPr lang="nl-NL" smtClean="0"/>
              <a:t>4-3-2026</a:t>
            </a:fld>
            <a:endParaRPr lang="nl-NL"/>
          </a:p>
        </p:txBody>
      </p:sp>
      <p:sp>
        <p:nvSpPr>
          <p:cNvPr id="4" name="Tijdelijke aanduiding voor voettekst 3"/>
          <p:cNvSpPr>
            <a:spLocks noGrp="1"/>
          </p:cNvSpPr>
          <p:nvPr>
            <p:ph type="ftr" sz="quarter" idx="2"/>
          </p:nvPr>
        </p:nvSpPr>
        <p:spPr>
          <a:xfrm>
            <a:off x="0" y="9428584"/>
            <a:ext cx="2971800"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4" y="9428584"/>
            <a:ext cx="2971800" cy="496332"/>
          </a:xfrm>
          <a:prstGeom prst="rect">
            <a:avLst/>
          </a:prstGeom>
        </p:spPr>
        <p:txBody>
          <a:bodyPr vert="horz" lIns="91440" tIns="45720" rIns="91440" bIns="45720" rtlCol="0" anchor="b"/>
          <a:lstStyle>
            <a:lvl1pPr algn="r">
              <a:defRPr sz="1200"/>
            </a:lvl1pPr>
          </a:lstStyle>
          <a:p>
            <a:fld id="{8591A290-BA50-4A20-9420-36625EF70DC3}" type="slidenum">
              <a:rPr lang="nl-NL" smtClean="0"/>
              <a:t>‹nr.›</a:t>
            </a:fld>
            <a:endParaRPr lang="nl-NL"/>
          </a:p>
        </p:txBody>
      </p:sp>
    </p:spTree>
    <p:extLst>
      <p:ext uri="{BB962C8B-B14F-4D97-AF65-F5344CB8AC3E}">
        <p14:creationId xmlns:p14="http://schemas.microsoft.com/office/powerpoint/2010/main" val="109389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4" y="0"/>
            <a:ext cx="2971800" cy="496332"/>
          </a:xfrm>
          <a:prstGeom prst="rect">
            <a:avLst/>
          </a:prstGeom>
        </p:spPr>
        <p:txBody>
          <a:bodyPr vert="horz" lIns="91440" tIns="45720" rIns="91440" bIns="45720" rtlCol="0"/>
          <a:lstStyle>
            <a:lvl1pPr algn="r">
              <a:defRPr sz="1200"/>
            </a:lvl1pPr>
          </a:lstStyle>
          <a:p>
            <a:fld id="{F7467E3D-53D2-40D8-B702-9292685B6CC8}" type="datetimeFigureOut">
              <a:rPr lang="nl-NL" smtClean="0"/>
              <a:t>4-3-2026</a:t>
            </a:fld>
            <a:endParaRPr lang="nl-NL"/>
          </a:p>
        </p:txBody>
      </p:sp>
      <p:sp>
        <p:nvSpPr>
          <p:cNvPr id="4" name="Tijdelijke aanduiding voor dia-afbeelding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1" y="4715154"/>
            <a:ext cx="548640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71800"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4" y="9428584"/>
            <a:ext cx="2971800" cy="496332"/>
          </a:xfrm>
          <a:prstGeom prst="rect">
            <a:avLst/>
          </a:prstGeom>
        </p:spPr>
        <p:txBody>
          <a:bodyPr vert="horz" lIns="91440" tIns="45720" rIns="91440" bIns="45720" rtlCol="0" anchor="b"/>
          <a:lstStyle>
            <a:lvl1pPr algn="r">
              <a:defRPr sz="1200"/>
            </a:lvl1pPr>
          </a:lstStyle>
          <a:p>
            <a:fld id="{2BE1F4A8-050B-42C0-A480-AB8DEF94A527}" type="slidenum">
              <a:rPr lang="nl-NL" smtClean="0"/>
              <a:t>‹nr.›</a:t>
            </a:fld>
            <a:endParaRPr lang="nl-NL"/>
          </a:p>
        </p:txBody>
      </p:sp>
    </p:spTree>
    <p:extLst>
      <p:ext uri="{BB962C8B-B14F-4D97-AF65-F5344CB8AC3E}">
        <p14:creationId xmlns:p14="http://schemas.microsoft.com/office/powerpoint/2010/main" val="292811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a:t>
            </a:fld>
            <a:endParaRPr lang="nl-NL"/>
          </a:p>
        </p:txBody>
      </p:sp>
    </p:spTree>
    <p:extLst>
      <p:ext uri="{BB962C8B-B14F-4D97-AF65-F5344CB8AC3E}">
        <p14:creationId xmlns:p14="http://schemas.microsoft.com/office/powerpoint/2010/main" val="136519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2</a:t>
            </a:fld>
            <a:endParaRPr lang="nl-NL"/>
          </a:p>
        </p:txBody>
      </p:sp>
    </p:spTree>
    <p:extLst>
      <p:ext uri="{BB962C8B-B14F-4D97-AF65-F5344CB8AC3E}">
        <p14:creationId xmlns:p14="http://schemas.microsoft.com/office/powerpoint/2010/main" val="360876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hebben een driejarig bovenbouwtraject. Waarom: veel aandacht voor vaardigheden, want dit is het VSO. Dit is juist voor een praktijkgerichte opleiding heel belangrijk (plannen, samenwerken, omgaan met feedback enz.)</a:t>
            </a:r>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3</a:t>
            </a:fld>
            <a:endParaRPr lang="nl-NL"/>
          </a:p>
        </p:txBody>
      </p:sp>
    </p:spTree>
    <p:extLst>
      <p:ext uri="{BB962C8B-B14F-4D97-AF65-F5344CB8AC3E}">
        <p14:creationId xmlns:p14="http://schemas.microsoft.com/office/powerpoint/2010/main" val="181002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dus belangrijk om goed te kiezen. Leerlingen groeien van succeservaringen, dus moeten we proberen te voorkomen dat leerlingen overvraagd worden omdat ze het niveau niet aankunnen.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4</a:t>
            </a:fld>
            <a:endParaRPr lang="nl-NL"/>
          </a:p>
        </p:txBody>
      </p:sp>
    </p:spTree>
    <p:extLst>
      <p:ext uri="{BB962C8B-B14F-4D97-AF65-F5344CB8AC3E}">
        <p14:creationId xmlns:p14="http://schemas.microsoft.com/office/powerpoint/2010/main" val="142985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eind klas 3 of in klas 4 blijkt dat een leerling moeite heeft met het niveau, moet een leerling in KB toch weer klas 3 doen, omdat er te veel praktijklessen gemist zijn. Bovendien is afstromen voor een leerling vaak een negatieve ervaring en moet hij/zij wéér wennen in een nieuwe klas.</a:t>
            </a:r>
          </a:p>
          <a:p>
            <a:r>
              <a:rPr lang="nl-NL" dirty="0"/>
              <a:t>Mbo niveau 4 na vmbo-</a:t>
            </a:r>
            <a:r>
              <a:rPr lang="nl-NL" dirty="0" err="1"/>
              <a:t>kb</a:t>
            </a:r>
            <a:r>
              <a:rPr lang="nl-NL" dirty="0"/>
              <a:t>, is vaak nog steeds mogelijk (afhankelijk van de opleiding).</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6</a:t>
            </a:fld>
            <a:endParaRPr lang="nl-NL"/>
          </a:p>
        </p:txBody>
      </p:sp>
    </p:spTree>
    <p:extLst>
      <p:ext uri="{BB962C8B-B14F-4D97-AF65-F5344CB8AC3E}">
        <p14:creationId xmlns:p14="http://schemas.microsoft.com/office/powerpoint/2010/main" val="128230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een PTA staat per vak de planning van toetsen en opdrachten, de leerstof die getoetst wordt, de weging en de herkansingsregeling. De toetsen en opdrachten die op het PTA staan, tellen mee voor het schoolexamencijfer. Het wordt opgesteld volgens de richtlijnen en regels van het ministerie van Onderwijs, maar kan toch per school verschillen, omdat scholen naast de verplichten onderdelen, zelf ook nog keuzes kan maken. Pas als alle onderdelen van het PTA gemaakt en beoordeeld zijn, mag een leerling deelnemen aan het centraal examen van dat vak. </a:t>
            </a:r>
            <a:br>
              <a:rPr lang="nl-NL" dirty="0"/>
            </a:br>
            <a:r>
              <a:rPr lang="nl-NL" dirty="0"/>
              <a:t>Er zijn regels die gelden bij het maken van toetsen in de bovenbouw: aanpassingen moeten volgens de regels, niet met potlood schrijven, naam en klas op de toets enz.</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16</a:t>
            </a:fld>
            <a:endParaRPr lang="nl-NL"/>
          </a:p>
        </p:txBody>
      </p:sp>
    </p:spTree>
    <p:extLst>
      <p:ext uri="{BB962C8B-B14F-4D97-AF65-F5344CB8AC3E}">
        <p14:creationId xmlns:p14="http://schemas.microsoft.com/office/powerpoint/2010/main" val="268803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het VSO zijn er verschillende uitstroommogelijkheden. Er is heel veel mogelijk. Een diploma is een begin, niet het einde.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20</a:t>
            </a:fld>
            <a:endParaRPr lang="nl-NL"/>
          </a:p>
        </p:txBody>
      </p:sp>
    </p:spTree>
    <p:extLst>
      <p:ext uri="{BB962C8B-B14F-4D97-AF65-F5344CB8AC3E}">
        <p14:creationId xmlns:p14="http://schemas.microsoft.com/office/powerpoint/2010/main" val="1704386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Titel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8880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112400" y="1051200"/>
            <a:ext cx="6912000" cy="1296000"/>
          </a:xfrm>
          <a:prstGeom prst="rect">
            <a:avLst/>
          </a:prstGeom>
        </p:spPr>
        <p:txBody>
          <a:bodyPr lIns="0" tIns="0" rIns="0" bIns="0" anchor="t" anchorCtr="0"/>
          <a:lstStyle>
            <a:lvl1pPr>
              <a:lnSpc>
                <a:spcPct val="109000"/>
              </a:lnSpc>
              <a:defRPr>
                <a:solidFill>
                  <a:srgbClr val="FFFFFF"/>
                </a:solidFill>
              </a:defRPr>
            </a:lvl1pPr>
          </a:lstStyle>
          <a:p>
            <a:endParaRPr lang="nl-NL" dirty="0"/>
          </a:p>
        </p:txBody>
      </p:sp>
      <p:sp>
        <p:nvSpPr>
          <p:cNvPr id="3"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dirty="0"/>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ianummer 7"/>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374172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eldia smal">
    <p:bg>
      <p:bgPr>
        <a:solidFill>
          <a:schemeClr val="bg1">
            <a:alpha val="2000"/>
          </a:schemeClr>
        </a:solidFill>
        <a:effectLst/>
      </p:bgPr>
    </p:bg>
    <p:spTree>
      <p:nvGrpSpPr>
        <p:cNvPr id="1" name=""/>
        <p:cNvGrpSpPr/>
        <p:nvPr/>
      </p:nvGrpSpPr>
      <p:grpSpPr>
        <a:xfrm>
          <a:off x="0" y="0"/>
          <a:ext cx="0" cy="0"/>
          <a:chOff x="0" y="0"/>
          <a:chExt cx="0" cy="0"/>
        </a:xfrm>
      </p:grpSpPr>
      <p:sp>
        <p:nvSpPr>
          <p:cNvPr id="13" name="Afgeronde rechthoek 3"/>
          <p:cNvSpPr/>
          <p:nvPr userDrawn="1">
            <p:custDataLst>
              <p:tags r:id="rId1"/>
            </p:custDataLst>
          </p:nvPr>
        </p:nvSpPr>
        <p:spPr>
          <a:xfrm>
            <a:off x="683568" y="684000"/>
            <a:ext cx="7776000" cy="38880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
          <p:cNvSpPr>
            <a:spLocks noGrp="1"/>
          </p:cNvSpPr>
          <p:nvPr>
            <p:ph type="ctrTitle"/>
          </p:nvPr>
        </p:nvSpPr>
        <p:spPr>
          <a:xfrm>
            <a:off x="1112283"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dirty="0"/>
              <a:t>Klik om de stijl te bewerken</a:t>
            </a:r>
          </a:p>
        </p:txBody>
      </p:sp>
      <p:sp>
        <p:nvSpPr>
          <p:cNvPr id="15" name="Ondertitel 2"/>
          <p:cNvSpPr>
            <a:spLocks noGrp="1"/>
          </p:cNvSpPr>
          <p:nvPr>
            <p:ph type="subTitle" idx="1"/>
          </p:nvPr>
        </p:nvSpPr>
        <p:spPr>
          <a:xfrm>
            <a:off x="5004000" y="1080000"/>
            <a:ext cx="3024384" cy="1700928"/>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2" name="Rechthoek 1"/>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7498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ekstdia">
    <p:spTree>
      <p:nvGrpSpPr>
        <p:cNvPr id="1" name=""/>
        <p:cNvGrpSpPr/>
        <p:nvPr/>
      </p:nvGrpSpPr>
      <p:grpSpPr>
        <a:xfrm>
          <a:off x="0" y="0"/>
          <a:ext cx="0" cy="0"/>
          <a:chOff x="0" y="0"/>
          <a:chExt cx="0" cy="0"/>
        </a:xfrm>
      </p:grpSpPr>
      <p:sp>
        <p:nvSpPr>
          <p:cNvPr id="2" name="Rechthoek 1"/>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7772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p:txBody>
          <a:bodyPr/>
          <a:lstStyle/>
          <a:p>
            <a:r>
              <a:rPr lang="nl-NL"/>
              <a:t>Klik om de stijl te bewerken</a:t>
            </a:r>
          </a:p>
        </p:txBody>
      </p:sp>
      <p:sp>
        <p:nvSpPr>
          <p:cNvPr id="7" name="Tijdelijke aanduiding voor dianummer 6"/>
          <p:cNvSpPr>
            <a:spLocks noGrp="1"/>
          </p:cNvSpPr>
          <p:nvPr>
            <p:ph type="sldNum" sz="quarter" idx="14"/>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82589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 Tekst met afbeelding">
    <p:spTree>
      <p:nvGrpSpPr>
        <p:cNvPr id="1" name=""/>
        <p:cNvGrpSpPr/>
        <p:nvPr/>
      </p:nvGrpSpPr>
      <p:grpSpPr>
        <a:xfrm>
          <a:off x="0" y="0"/>
          <a:ext cx="0" cy="0"/>
          <a:chOff x="0" y="0"/>
          <a:chExt cx="0" cy="0"/>
        </a:xfrm>
      </p:grpSpPr>
      <p:sp>
        <p:nvSpPr>
          <p:cNvPr id="7" name="Rechthoek 6"/>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5144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afbeelding 9"/>
          <p:cNvSpPr>
            <a:spLocks noGrp="1"/>
          </p:cNvSpPr>
          <p:nvPr>
            <p:ph type="pic" sz="quarter" idx="14"/>
          </p:nvPr>
        </p:nvSpPr>
        <p:spPr>
          <a:xfrm>
            <a:off x="5859344" y="1842128"/>
            <a:ext cx="2592000" cy="4325576"/>
          </a:xfrm>
        </p:spPr>
        <p:txBody>
          <a:bodyPr/>
          <a:lstStyle/>
          <a:p>
            <a:endParaRPr lang="nl-NL"/>
          </a:p>
        </p:txBody>
      </p:sp>
      <p:sp>
        <p:nvSpPr>
          <p:cNvPr id="11" name="Titel 10"/>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6"/>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232919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 Afbeelding">
    <p:spTree>
      <p:nvGrpSpPr>
        <p:cNvPr id="1" name=""/>
        <p:cNvGrpSpPr/>
        <p:nvPr/>
      </p:nvGrpSpPr>
      <p:grpSpPr>
        <a:xfrm>
          <a:off x="0" y="0"/>
          <a:ext cx="0" cy="0"/>
          <a:chOff x="0" y="0"/>
          <a:chExt cx="0" cy="0"/>
        </a:xfrm>
      </p:grpSpPr>
      <p:sp>
        <p:nvSpPr>
          <p:cNvPr id="6" name="Rechthoek 5"/>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p:cNvSpPr>
            <a:spLocks noGrp="1"/>
          </p:cNvSpPr>
          <p:nvPr>
            <p:ph type="pic" sz="quarter" idx="13"/>
          </p:nvPr>
        </p:nvSpPr>
        <p:spPr>
          <a:xfrm>
            <a:off x="687600" y="1844824"/>
            <a:ext cx="7772400" cy="4325576"/>
          </a:xfrm>
        </p:spPr>
        <p:txBody>
          <a:bodyPr/>
          <a:lstStyle/>
          <a:p>
            <a:endParaRPr lang="nl-NL"/>
          </a:p>
        </p:txBody>
      </p:sp>
      <p:sp>
        <p:nvSpPr>
          <p:cNvPr id="7" name="Titel 6"/>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5"/>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417187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 Pauze/slot dia smal">
    <p:spTree>
      <p:nvGrpSpPr>
        <p:cNvPr id="1" name=""/>
        <p:cNvGrpSpPr/>
        <p:nvPr/>
      </p:nvGrpSpPr>
      <p:grpSpPr>
        <a:xfrm>
          <a:off x="0" y="0"/>
          <a:ext cx="0" cy="0"/>
          <a:chOff x="0" y="0"/>
          <a:chExt cx="0" cy="0"/>
        </a:xfrm>
      </p:grpSpPr>
      <p:sp>
        <p:nvSpPr>
          <p:cNvPr id="15" name="Afgeronde rechthoek 3"/>
          <p:cNvSpPr/>
          <p:nvPr userDrawn="1">
            <p:custDataLst>
              <p:tags r:id="rId1"/>
            </p:custDataLst>
          </p:nvPr>
        </p:nvSpPr>
        <p:spPr>
          <a:xfrm>
            <a:off x="683568" y="684000"/>
            <a:ext cx="7776000" cy="39096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a:spLocks noGrp="1"/>
          </p:cNvSpPr>
          <p:nvPr>
            <p:ph type="ctrTitle"/>
          </p:nvPr>
        </p:nvSpPr>
        <p:spPr>
          <a:xfrm>
            <a:off x="1116000"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dirty="0"/>
              <a:t>Klik om de stijl te bewerken</a:t>
            </a:r>
          </a:p>
        </p:txBody>
      </p:sp>
      <p:sp>
        <p:nvSpPr>
          <p:cNvPr id="8" name="Ondertitel 2"/>
          <p:cNvSpPr>
            <a:spLocks noGrp="1"/>
          </p:cNvSpPr>
          <p:nvPr>
            <p:ph type="subTitle" idx="1"/>
          </p:nvPr>
        </p:nvSpPr>
        <p:spPr>
          <a:xfrm>
            <a:off x="5004000" y="1080000"/>
            <a:ext cx="3024384" cy="3132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13608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Pauze/slot 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9096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112400" y="1051200"/>
            <a:ext cx="6912000" cy="1296000"/>
          </a:xfrm>
          <a:prstGeom prst="rect">
            <a:avLst/>
          </a:prstGeom>
        </p:spPr>
        <p:txBody>
          <a:bodyPr lIns="0" tIns="0" rIns="0" bIns="0" anchor="t" anchorCtr="0"/>
          <a:lstStyle>
            <a:lvl1pPr>
              <a:lnSpc>
                <a:spcPct val="109000"/>
              </a:lnSpc>
              <a:defRPr/>
            </a:lvl1pPr>
          </a:lstStyle>
          <a:p>
            <a:r>
              <a:rPr lang="nl-NL" dirty="0"/>
              <a:t>Klik om de stijl te bewerken</a:t>
            </a:r>
          </a:p>
        </p:txBody>
      </p:sp>
      <p:sp>
        <p:nvSpPr>
          <p:cNvPr id="4"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5" name="Rechthoek 4"/>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6581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custDataLst>
              <p:tags r:id="rId9"/>
            </p:custDataLst>
          </p:nvPr>
        </p:nvSpPr>
        <p:spPr>
          <a:xfrm>
            <a:off x="579600" y="1749600"/>
            <a:ext cx="7772400" cy="43956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ext Box 23"/>
          <p:cNvSpPr txBox="1">
            <a:spLocks noChangeArrowheads="1"/>
          </p:cNvSpPr>
          <p:nvPr>
            <p:custDataLst>
              <p:tags r:id="rId10"/>
            </p:custDataLst>
          </p:nvPr>
        </p:nvSpPr>
        <p:spPr bwMode="auto">
          <a:xfrm>
            <a:off x="685419" y="247614"/>
            <a:ext cx="7197725" cy="228600"/>
          </a:xfrm>
          <a:prstGeom prst="rect">
            <a:avLst/>
          </a:prstGeom>
          <a:noFill/>
          <a:ln w="9525">
            <a:noFill/>
            <a:miter lim="800000"/>
            <a:headEnd/>
            <a:tailEnd/>
          </a:ln>
          <a:effectLst/>
        </p:spPr>
        <p:txBody>
          <a:bodyPr lIns="0" rIns="0"/>
          <a:lstStyle/>
          <a:p>
            <a:pPr defTabSz="608013">
              <a:spcBef>
                <a:spcPct val="50000"/>
              </a:spcBef>
            </a:pPr>
            <a:r>
              <a:rPr lang="nl-NL" sz="900" b="1">
                <a:solidFill>
                  <a:srgbClr val="BAA879"/>
                </a:solidFill>
              </a:rPr>
              <a:t>Mariëndael</a:t>
            </a:r>
            <a:endParaRPr lang="nl-NL" sz="900" b="1" dirty="0">
              <a:solidFill>
                <a:srgbClr val="BAA879"/>
              </a:solidFill>
            </a:endParaRPr>
          </a:p>
        </p:txBody>
      </p:sp>
      <p:sp>
        <p:nvSpPr>
          <p:cNvPr id="4" name="Tijdelijke aanduiding voor voettekst 3"/>
          <p:cNvSpPr>
            <a:spLocks noGrp="1"/>
          </p:cNvSpPr>
          <p:nvPr>
            <p:ph type="ftr" sz="quarter" idx="3"/>
            <p:custDataLst>
              <p:tags r:id="rId11"/>
            </p:custDataLst>
          </p:nvPr>
        </p:nvSpPr>
        <p:spPr>
          <a:xfrm>
            <a:off x="986400" y="6446232"/>
            <a:ext cx="7347600" cy="180000"/>
          </a:xfrm>
          <a:prstGeom prst="rect">
            <a:avLst/>
          </a:prstGeom>
        </p:spPr>
        <p:txBody>
          <a:bodyPr vert="horz" lIns="91440" tIns="45720" rIns="91440" bIns="45720" rtlCol="0" anchor="ctr"/>
          <a:lstStyle>
            <a:lvl1pPr algn="l">
              <a:defRPr sz="900">
                <a:solidFill>
                  <a:srgbClr val="BAA879"/>
                </a:solidFill>
                <a:latin typeface="Verdana" pitchFamily="34" charset="0"/>
                <a:ea typeface="Verdana" pitchFamily="34" charset="0"/>
                <a:cs typeface="Verdana" pitchFamily="34" charset="0"/>
              </a:defRPr>
            </a:lvl1pPr>
          </a:lstStyle>
          <a:p>
            <a:r>
              <a:rPr lang="nl-NL"/>
              <a:t>Arbeid/vmbo (bb/kb) bovenbouw</a:t>
            </a:r>
            <a:endParaRPr lang="nl-NL" dirty="0"/>
          </a:p>
        </p:txBody>
      </p:sp>
      <p:sp>
        <p:nvSpPr>
          <p:cNvPr id="5" name="Tijdelijke aanduiding voor dianummer 4"/>
          <p:cNvSpPr>
            <a:spLocks noGrp="1"/>
          </p:cNvSpPr>
          <p:nvPr>
            <p:ph type="sldNum" sz="quarter" idx="4"/>
            <p:custDataLst>
              <p:tags r:id="rId12"/>
            </p:custDataLst>
          </p:nvPr>
        </p:nvSpPr>
        <p:spPr>
          <a:xfrm>
            <a:off x="611560" y="6447600"/>
            <a:ext cx="356008" cy="180000"/>
          </a:xfrm>
          <a:prstGeom prst="rect">
            <a:avLst/>
          </a:prstGeom>
        </p:spPr>
        <p:txBody>
          <a:bodyPr vert="horz" lIns="91440" tIns="45720" rIns="91440" bIns="45720" rtlCol="0" anchor="ctr"/>
          <a:lstStyle>
            <a:lvl1pPr>
              <a:defRPr lang="nl-NL" sz="900" smtClean="0">
                <a:solidFill>
                  <a:srgbClr val="BAA879"/>
                </a:solidFill>
                <a:latin typeface="Verdana" pitchFamily="34" charset="0"/>
                <a:ea typeface="Verdana" pitchFamily="34" charset="0"/>
                <a:cs typeface="Verdana" pitchFamily="34" charset="0"/>
              </a:defRPr>
            </a:lvl1pPr>
          </a:lstStyle>
          <a:p>
            <a:fld id="{9AF604D9-9677-4E47-9643-C08173630614}" type="slidenum">
              <a:rPr lang="nl-NL" smtClean="0"/>
              <a:pPr/>
              <a:t>‹nr.›</a:t>
            </a:fld>
            <a:endParaRPr lang="nl-NL" dirty="0"/>
          </a:p>
        </p:txBody>
      </p:sp>
      <p:sp>
        <p:nvSpPr>
          <p:cNvPr id="7" name="Tijdelijke aanduiding voor titel 6"/>
          <p:cNvSpPr>
            <a:spLocks noGrp="1"/>
          </p:cNvSpPr>
          <p:nvPr>
            <p:ph type="title"/>
            <p:custDataLst>
              <p:tags r:id="rId13"/>
            </p:custDataLst>
          </p:nvPr>
        </p:nvSpPr>
        <p:spPr>
          <a:xfrm>
            <a:off x="656568" y="684000"/>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E0007F"/>
          </a:solidFill>
        </p:spPr>
        <p:txBody>
          <a:bodyPr vert="horz" lIns="342000" tIns="72000" rIns="252000" bIns="45720" rtlCol="0" anchor="ctr">
            <a:normAutofit/>
          </a:bodyPr>
          <a:lstStyle/>
          <a:p>
            <a:r>
              <a:rPr lang="nl-NL" dirty="0"/>
              <a:t>Klik om de stijl te bewerken</a:t>
            </a:r>
          </a:p>
        </p:txBody>
      </p:sp>
      <p:pic>
        <p:nvPicPr>
          <p:cNvPr id="2" name="Afbeelding 1"/>
          <p:cNvPicPr>
            <a:picLocks/>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685800" y="5207000"/>
            <a:ext cx="3196597" cy="1246635"/>
          </a:xfrm>
          <a:prstGeom prst="rect">
            <a:avLst/>
          </a:prstGeom>
        </p:spPr>
      </p:pic>
    </p:spTree>
    <p:extLst>
      <p:ext uri="{BB962C8B-B14F-4D97-AF65-F5344CB8AC3E}">
        <p14:creationId xmlns:p14="http://schemas.microsoft.com/office/powerpoint/2010/main" val="395413775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2" r:id="rId4"/>
    <p:sldLayoutId id="2147483653" r:id="rId5"/>
    <p:sldLayoutId id="2147483660" r:id="rId6"/>
    <p:sldLayoutId id="2147483662" r:id="rId7"/>
  </p:sldLayoutIdLst>
  <p:hf hdr="0" ftr="0"/>
  <p:txStyles>
    <p:title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E0007F"/>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E0007F"/>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16"/>
        </a:buBlip>
        <a:defRPr sz="1800" kern="1200">
          <a:solidFill>
            <a:srgbClr val="E0007F"/>
          </a:solidFill>
          <a:latin typeface="Verdana" pitchFamily="34" charset="0"/>
          <a:ea typeface="Verdana" pitchFamily="34" charset="0"/>
          <a:cs typeface="Verdana" pitchFamily="34" charset="0"/>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E0007F"/>
          </a:solidFill>
          <a:latin typeface="Verdana" pitchFamily="34" charset="0"/>
          <a:ea typeface="Verdana" pitchFamily="34" charset="0"/>
          <a:cs typeface="Verdana" pitchFamily="34" charset="0"/>
        </a:defRPr>
      </a:lvl4pPr>
      <a:lvl5pPr marL="450000" indent="-144000" algn="l" defTabSz="914400" rtl="0" eaLnBrk="1" latinLnBrk="0" hangingPunct="1">
        <a:lnSpc>
          <a:spcPts val="2300"/>
        </a:lnSpc>
        <a:spcBef>
          <a:spcPts val="0"/>
        </a:spcBef>
        <a:buSzPct val="120000"/>
        <a:buFont typeface="Arial" pitchFamily="34" charset="0"/>
        <a:buChar char="-"/>
        <a:defRPr sz="1600" kern="1200">
          <a:solidFill>
            <a:srgbClr val="E0007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custDataLst>
              <p:tags r:id="rId2"/>
            </p:custDataLst>
          </p:nvPr>
        </p:nvSpPr>
        <p:spPr/>
        <p:txBody>
          <a:bodyPr/>
          <a:lstStyle/>
          <a:p>
            <a:r>
              <a:rPr lang="nl-NL" dirty="0"/>
              <a:t>Vmbo TL bovenbouw</a:t>
            </a:r>
          </a:p>
        </p:txBody>
      </p:sp>
      <p:sp>
        <p:nvSpPr>
          <p:cNvPr id="3" name="Ondertitel 2"/>
          <p:cNvSpPr>
            <a:spLocks noGrp="1"/>
          </p:cNvSpPr>
          <p:nvPr>
            <p:ph type="subTitle" idx="1"/>
            <p:custDataLst>
              <p:tags r:id="rId3"/>
            </p:custDataLst>
          </p:nvPr>
        </p:nvSpPr>
        <p:spPr/>
        <p:txBody>
          <a:bodyPr/>
          <a:lstStyle/>
          <a:p>
            <a:r>
              <a:rPr lang="nl-NL" dirty="0"/>
              <a:t>Voorlichting </a:t>
            </a:r>
            <a:r>
              <a:rPr lang="nl-NL"/>
              <a:t>voor schooljaar 2026-2027</a:t>
            </a:r>
            <a:endParaRPr lang="nl-NL" dirty="0"/>
          </a:p>
        </p:txBody>
      </p:sp>
    </p:spTree>
    <p:custDataLst>
      <p:tags r:id="rId1"/>
    </p:custDataLst>
    <p:extLst>
      <p:ext uri="{BB962C8B-B14F-4D97-AF65-F5344CB8AC3E}">
        <p14:creationId xmlns:p14="http://schemas.microsoft.com/office/powerpoint/2010/main" val="6529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A627087-045E-F658-F1B8-48C969BA509C}"/>
              </a:ext>
            </a:extLst>
          </p:cNvPr>
          <p:cNvSpPr>
            <a:spLocks noGrp="1"/>
          </p:cNvSpPr>
          <p:nvPr>
            <p:ph type="title"/>
          </p:nvPr>
        </p:nvSpPr>
        <p:spPr/>
        <p:txBody>
          <a:bodyPr/>
          <a:lstStyle/>
          <a:p>
            <a:r>
              <a:rPr lang="nl-NL" dirty="0"/>
              <a:t>Profiel zorg &amp; welzijn</a:t>
            </a:r>
          </a:p>
        </p:txBody>
      </p:sp>
      <p:sp>
        <p:nvSpPr>
          <p:cNvPr id="4" name="Tijdelijke aanduiding voor dianummer 3">
            <a:extLst>
              <a:ext uri="{FF2B5EF4-FFF2-40B4-BE49-F238E27FC236}">
                <a16:creationId xmlns:a16="http://schemas.microsoft.com/office/drawing/2014/main" id="{D09B7EE2-D2E9-493E-A00A-7B8D3AFCDFA3}"/>
              </a:ext>
            </a:extLst>
          </p:cNvPr>
          <p:cNvSpPr>
            <a:spLocks noGrp="1"/>
          </p:cNvSpPr>
          <p:nvPr>
            <p:ph type="sldNum" sz="quarter" idx="14"/>
          </p:nvPr>
        </p:nvSpPr>
        <p:spPr/>
        <p:txBody>
          <a:bodyPr/>
          <a:lstStyle/>
          <a:p>
            <a:fld id="{9AF604D9-9677-4E47-9643-C08173630614}" type="slidenum">
              <a:rPr lang="nl-NL" smtClean="0"/>
              <a:pPr/>
              <a:t>10</a:t>
            </a:fld>
            <a:endParaRPr lang="nl-NL" dirty="0"/>
          </a:p>
        </p:txBody>
      </p:sp>
      <p:pic>
        <p:nvPicPr>
          <p:cNvPr id="5" name="Afbeelding 4">
            <a:extLst>
              <a:ext uri="{FF2B5EF4-FFF2-40B4-BE49-F238E27FC236}">
                <a16:creationId xmlns:a16="http://schemas.microsoft.com/office/drawing/2014/main" id="{74E71254-B363-907D-253B-8EA58BCF2BD0}"/>
              </a:ext>
            </a:extLst>
          </p:cNvPr>
          <p:cNvPicPr>
            <a:picLocks noChangeAspect="1"/>
          </p:cNvPicPr>
          <p:nvPr/>
        </p:nvPicPr>
        <p:blipFill>
          <a:blip r:embed="rId2"/>
          <a:stretch>
            <a:fillRect/>
          </a:stretch>
        </p:blipFill>
        <p:spPr>
          <a:xfrm>
            <a:off x="1112689" y="1548000"/>
            <a:ext cx="6897063" cy="4410691"/>
          </a:xfrm>
          <a:prstGeom prst="rect">
            <a:avLst/>
          </a:prstGeom>
        </p:spPr>
      </p:pic>
    </p:spTree>
    <p:extLst>
      <p:ext uri="{BB962C8B-B14F-4D97-AF65-F5344CB8AC3E}">
        <p14:creationId xmlns:p14="http://schemas.microsoft.com/office/powerpoint/2010/main" val="786483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723430-8C73-86D9-0924-5D233F12EEAE}"/>
              </a:ext>
            </a:extLst>
          </p:cNvPr>
          <p:cNvSpPr>
            <a:spLocks noGrp="1"/>
          </p:cNvSpPr>
          <p:nvPr>
            <p:ph type="title"/>
          </p:nvPr>
        </p:nvSpPr>
        <p:spPr/>
        <p:txBody>
          <a:bodyPr/>
          <a:lstStyle/>
          <a:p>
            <a:r>
              <a:rPr lang="nl-NL" dirty="0"/>
              <a:t>Profiel economie</a:t>
            </a:r>
          </a:p>
        </p:txBody>
      </p:sp>
      <p:sp>
        <p:nvSpPr>
          <p:cNvPr id="4" name="Tijdelijke aanduiding voor dianummer 3">
            <a:extLst>
              <a:ext uri="{FF2B5EF4-FFF2-40B4-BE49-F238E27FC236}">
                <a16:creationId xmlns:a16="http://schemas.microsoft.com/office/drawing/2014/main" id="{983568EE-D446-6533-F028-972535E0DA7B}"/>
              </a:ext>
            </a:extLst>
          </p:cNvPr>
          <p:cNvSpPr>
            <a:spLocks noGrp="1"/>
          </p:cNvSpPr>
          <p:nvPr>
            <p:ph type="sldNum" sz="quarter" idx="14"/>
          </p:nvPr>
        </p:nvSpPr>
        <p:spPr/>
        <p:txBody>
          <a:bodyPr/>
          <a:lstStyle/>
          <a:p>
            <a:fld id="{9AF604D9-9677-4E47-9643-C08173630614}" type="slidenum">
              <a:rPr lang="nl-NL" smtClean="0"/>
              <a:pPr/>
              <a:t>11</a:t>
            </a:fld>
            <a:endParaRPr lang="nl-NL" dirty="0"/>
          </a:p>
        </p:txBody>
      </p:sp>
      <p:pic>
        <p:nvPicPr>
          <p:cNvPr id="5" name="Afbeelding 4">
            <a:extLst>
              <a:ext uri="{FF2B5EF4-FFF2-40B4-BE49-F238E27FC236}">
                <a16:creationId xmlns:a16="http://schemas.microsoft.com/office/drawing/2014/main" id="{DC22DBD0-7B29-7FEE-FE77-BD8113CE2D48}"/>
              </a:ext>
            </a:extLst>
          </p:cNvPr>
          <p:cNvPicPr>
            <a:picLocks noChangeAspect="1"/>
          </p:cNvPicPr>
          <p:nvPr/>
        </p:nvPicPr>
        <p:blipFill>
          <a:blip r:embed="rId2"/>
          <a:stretch>
            <a:fillRect/>
          </a:stretch>
        </p:blipFill>
        <p:spPr>
          <a:xfrm>
            <a:off x="1109179" y="1548000"/>
            <a:ext cx="6925642" cy="4410691"/>
          </a:xfrm>
          <a:prstGeom prst="rect">
            <a:avLst/>
          </a:prstGeom>
        </p:spPr>
      </p:pic>
    </p:spTree>
    <p:extLst>
      <p:ext uri="{BB962C8B-B14F-4D97-AF65-F5344CB8AC3E}">
        <p14:creationId xmlns:p14="http://schemas.microsoft.com/office/powerpoint/2010/main" val="387667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F94B2ED-AB6A-37B7-DC18-7A4C1C395CC1}"/>
              </a:ext>
            </a:extLst>
          </p:cNvPr>
          <p:cNvSpPr>
            <a:spLocks noGrp="1"/>
          </p:cNvSpPr>
          <p:nvPr>
            <p:ph type="title"/>
          </p:nvPr>
        </p:nvSpPr>
        <p:spPr/>
        <p:txBody>
          <a:bodyPr/>
          <a:lstStyle/>
          <a:p>
            <a:r>
              <a:rPr lang="nl-NL" dirty="0"/>
              <a:t>Totaaloverzicht profielen</a:t>
            </a:r>
          </a:p>
        </p:txBody>
      </p:sp>
      <p:sp>
        <p:nvSpPr>
          <p:cNvPr id="4" name="Tijdelijke aanduiding voor dianummer 3">
            <a:extLst>
              <a:ext uri="{FF2B5EF4-FFF2-40B4-BE49-F238E27FC236}">
                <a16:creationId xmlns:a16="http://schemas.microsoft.com/office/drawing/2014/main" id="{B6A6B734-7510-9621-7EDF-D48E139FDAA3}"/>
              </a:ext>
            </a:extLst>
          </p:cNvPr>
          <p:cNvSpPr>
            <a:spLocks noGrp="1"/>
          </p:cNvSpPr>
          <p:nvPr>
            <p:ph type="sldNum" sz="quarter" idx="14"/>
          </p:nvPr>
        </p:nvSpPr>
        <p:spPr/>
        <p:txBody>
          <a:bodyPr/>
          <a:lstStyle/>
          <a:p>
            <a:fld id="{9AF604D9-9677-4E47-9643-C08173630614}" type="slidenum">
              <a:rPr lang="nl-NL" smtClean="0"/>
              <a:pPr/>
              <a:t>12</a:t>
            </a:fld>
            <a:endParaRPr lang="nl-NL" dirty="0"/>
          </a:p>
        </p:txBody>
      </p:sp>
      <p:pic>
        <p:nvPicPr>
          <p:cNvPr id="5" name="Afbeelding 4">
            <a:extLst>
              <a:ext uri="{FF2B5EF4-FFF2-40B4-BE49-F238E27FC236}">
                <a16:creationId xmlns:a16="http://schemas.microsoft.com/office/drawing/2014/main" id="{A732221A-D28F-13B8-FA9C-2F312C32F75E}"/>
              </a:ext>
            </a:extLst>
          </p:cNvPr>
          <p:cNvPicPr>
            <a:picLocks noChangeAspect="1"/>
          </p:cNvPicPr>
          <p:nvPr/>
        </p:nvPicPr>
        <p:blipFill>
          <a:blip r:embed="rId2"/>
          <a:stretch>
            <a:fillRect/>
          </a:stretch>
        </p:blipFill>
        <p:spPr>
          <a:xfrm>
            <a:off x="598306" y="1723153"/>
            <a:ext cx="8042152" cy="4440611"/>
          </a:xfrm>
          <a:prstGeom prst="rect">
            <a:avLst/>
          </a:prstGeom>
        </p:spPr>
      </p:pic>
    </p:spTree>
    <p:extLst>
      <p:ext uri="{BB962C8B-B14F-4D97-AF65-F5344CB8AC3E}">
        <p14:creationId xmlns:p14="http://schemas.microsoft.com/office/powerpoint/2010/main" val="44312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C0BACFB-54B2-F788-D0F3-2F99488FD1CD}"/>
              </a:ext>
            </a:extLst>
          </p:cNvPr>
          <p:cNvSpPr>
            <a:spLocks noGrp="1"/>
          </p:cNvSpPr>
          <p:nvPr>
            <p:ph type="body" sz="quarter" idx="12"/>
          </p:nvPr>
        </p:nvSpPr>
        <p:spPr/>
        <p:txBody>
          <a:bodyPr/>
          <a:lstStyle/>
          <a:p>
            <a:pPr>
              <a:buClr>
                <a:srgbClr val="E91D92"/>
              </a:buClr>
              <a:buSzPct val="75000"/>
              <a:buNone/>
            </a:pPr>
            <a:r>
              <a:rPr lang="nl-NL" dirty="0"/>
              <a:t>TL-leerlingen leren werken in de praktijk:</a:t>
            </a:r>
          </a:p>
          <a:p>
            <a:pPr>
              <a:buClr>
                <a:srgbClr val="E91D92"/>
              </a:buClr>
              <a:buSzPct val="75000"/>
              <a:buNone/>
            </a:pPr>
            <a:endParaRPr lang="nl-NL" dirty="0"/>
          </a:p>
          <a:p>
            <a:pPr marL="285750" indent="-285750">
              <a:buClr>
                <a:srgbClr val="E91D92"/>
              </a:buClr>
              <a:buSzPct val="75000"/>
              <a:buFont typeface="Wingdings" panose="05000000000000000000" pitchFamily="2" charset="2"/>
              <a:buChar char="§"/>
            </a:pPr>
            <a:r>
              <a:rPr lang="nl-NL" b="0" dirty="0"/>
              <a:t>Praktische, levensechte en realistische opdrachten;</a:t>
            </a:r>
          </a:p>
          <a:p>
            <a:pPr marL="285750" indent="-285750">
              <a:buClr>
                <a:srgbClr val="E91D92"/>
              </a:buClr>
              <a:buSzPct val="75000"/>
              <a:buFont typeface="Wingdings" panose="05000000000000000000" pitchFamily="2" charset="2"/>
              <a:buChar char="§"/>
            </a:pPr>
            <a:r>
              <a:rPr lang="nl-NL" b="0" dirty="0"/>
              <a:t>Bij of voor echte opdrachtgevers (bedrijven en instellingen);</a:t>
            </a:r>
          </a:p>
          <a:p>
            <a:pPr marL="285750" indent="-285750">
              <a:buClr>
                <a:srgbClr val="E91D92"/>
              </a:buClr>
              <a:buSzPct val="75000"/>
              <a:buFont typeface="Wingdings" panose="05000000000000000000" pitchFamily="2" charset="2"/>
              <a:buChar char="§"/>
            </a:pPr>
            <a:r>
              <a:rPr lang="nl-NL" b="0" dirty="0"/>
              <a:t>Binnen en buiten school.</a:t>
            </a:r>
          </a:p>
          <a:p>
            <a:endParaRPr lang="nl-NL" dirty="0"/>
          </a:p>
        </p:txBody>
      </p:sp>
      <p:sp>
        <p:nvSpPr>
          <p:cNvPr id="3" name="Titel 2">
            <a:extLst>
              <a:ext uri="{FF2B5EF4-FFF2-40B4-BE49-F238E27FC236}">
                <a16:creationId xmlns:a16="http://schemas.microsoft.com/office/drawing/2014/main" id="{EAD1CDA2-CCFA-44B2-B6C6-021C35E178AC}"/>
              </a:ext>
            </a:extLst>
          </p:cNvPr>
          <p:cNvSpPr>
            <a:spLocks noGrp="1"/>
          </p:cNvSpPr>
          <p:nvPr>
            <p:ph type="title"/>
          </p:nvPr>
        </p:nvSpPr>
        <p:spPr/>
        <p:txBody>
          <a:bodyPr/>
          <a:lstStyle/>
          <a:p>
            <a:r>
              <a:rPr lang="nl-NL" dirty="0"/>
              <a:t>Praktijkgericht Programma (PGP)</a:t>
            </a:r>
          </a:p>
        </p:txBody>
      </p:sp>
      <p:sp>
        <p:nvSpPr>
          <p:cNvPr id="4" name="Tijdelijke aanduiding voor dianummer 3">
            <a:extLst>
              <a:ext uri="{FF2B5EF4-FFF2-40B4-BE49-F238E27FC236}">
                <a16:creationId xmlns:a16="http://schemas.microsoft.com/office/drawing/2014/main" id="{9F9D992A-5A3F-5A73-93B5-D7B8DC86E862}"/>
              </a:ext>
            </a:extLst>
          </p:cNvPr>
          <p:cNvSpPr>
            <a:spLocks noGrp="1"/>
          </p:cNvSpPr>
          <p:nvPr>
            <p:ph type="sldNum" sz="quarter" idx="14"/>
          </p:nvPr>
        </p:nvSpPr>
        <p:spPr/>
        <p:txBody>
          <a:bodyPr/>
          <a:lstStyle/>
          <a:p>
            <a:fld id="{9AF604D9-9677-4E47-9643-C08173630614}" type="slidenum">
              <a:rPr lang="nl-NL" smtClean="0"/>
              <a:pPr/>
              <a:t>13</a:t>
            </a:fld>
            <a:endParaRPr lang="nl-NL" dirty="0"/>
          </a:p>
        </p:txBody>
      </p:sp>
      <p:pic>
        <p:nvPicPr>
          <p:cNvPr id="5" name="Afbeelding 4">
            <a:extLst>
              <a:ext uri="{FF2B5EF4-FFF2-40B4-BE49-F238E27FC236}">
                <a16:creationId xmlns:a16="http://schemas.microsoft.com/office/drawing/2014/main" id="{26060DF7-1250-95DC-8F3C-B6C00404E91E}"/>
              </a:ext>
            </a:extLst>
          </p:cNvPr>
          <p:cNvPicPr>
            <a:picLocks noChangeAspect="1"/>
          </p:cNvPicPr>
          <p:nvPr/>
        </p:nvPicPr>
        <p:blipFill>
          <a:blip r:embed="rId2"/>
          <a:stretch>
            <a:fillRect/>
          </a:stretch>
        </p:blipFill>
        <p:spPr>
          <a:xfrm>
            <a:off x="2266381" y="3696933"/>
            <a:ext cx="4391638" cy="2448267"/>
          </a:xfrm>
          <a:prstGeom prst="rect">
            <a:avLst/>
          </a:prstGeom>
        </p:spPr>
      </p:pic>
    </p:spTree>
    <p:extLst>
      <p:ext uri="{BB962C8B-B14F-4D97-AF65-F5344CB8AC3E}">
        <p14:creationId xmlns:p14="http://schemas.microsoft.com/office/powerpoint/2010/main" val="101098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1CDE42B-7987-0A3C-9767-C2861120E048}"/>
              </a:ext>
            </a:extLst>
          </p:cNvPr>
          <p:cNvSpPr>
            <a:spLocks noGrp="1"/>
          </p:cNvSpPr>
          <p:nvPr>
            <p:ph type="title"/>
          </p:nvPr>
        </p:nvSpPr>
        <p:spPr/>
        <p:txBody>
          <a:bodyPr/>
          <a:lstStyle/>
          <a:p>
            <a:r>
              <a:rPr lang="nl-NL" dirty="0"/>
              <a:t>Examens</a:t>
            </a:r>
          </a:p>
        </p:txBody>
      </p:sp>
      <p:sp>
        <p:nvSpPr>
          <p:cNvPr id="4" name="Tijdelijke aanduiding voor dianummer 3">
            <a:extLst>
              <a:ext uri="{FF2B5EF4-FFF2-40B4-BE49-F238E27FC236}">
                <a16:creationId xmlns:a16="http://schemas.microsoft.com/office/drawing/2014/main" id="{00CEB129-382B-0FB9-D30F-A21F0D5BF744}"/>
              </a:ext>
            </a:extLst>
          </p:cNvPr>
          <p:cNvSpPr>
            <a:spLocks noGrp="1"/>
          </p:cNvSpPr>
          <p:nvPr>
            <p:ph type="sldNum" sz="quarter" idx="14"/>
          </p:nvPr>
        </p:nvSpPr>
        <p:spPr/>
        <p:txBody>
          <a:bodyPr/>
          <a:lstStyle/>
          <a:p>
            <a:fld id="{9AF604D9-9677-4E47-9643-C08173630614}" type="slidenum">
              <a:rPr lang="nl-NL" smtClean="0"/>
              <a:pPr/>
              <a:t>14</a:t>
            </a:fld>
            <a:endParaRPr lang="nl-NL" dirty="0"/>
          </a:p>
        </p:txBody>
      </p:sp>
      <p:pic>
        <p:nvPicPr>
          <p:cNvPr id="9" name="Afbeelding 8" descr="Afbeelding met tekst, Lettertype, schermopname, lijn&#10;&#10;Door AI gegenereerde inhoud is mogelijk onjuist.">
            <a:extLst>
              <a:ext uri="{FF2B5EF4-FFF2-40B4-BE49-F238E27FC236}">
                <a16:creationId xmlns:a16="http://schemas.microsoft.com/office/drawing/2014/main" id="{F1B77DE5-02C7-7F88-4F26-4ED103E32865}"/>
              </a:ext>
            </a:extLst>
          </p:cNvPr>
          <p:cNvPicPr>
            <a:picLocks noChangeAspect="1"/>
          </p:cNvPicPr>
          <p:nvPr/>
        </p:nvPicPr>
        <p:blipFill>
          <a:blip r:embed="rId2"/>
          <a:stretch>
            <a:fillRect/>
          </a:stretch>
        </p:blipFill>
        <p:spPr>
          <a:xfrm>
            <a:off x="789885" y="2132856"/>
            <a:ext cx="7605120" cy="3244142"/>
          </a:xfrm>
          <a:prstGeom prst="rect">
            <a:avLst/>
          </a:prstGeom>
        </p:spPr>
      </p:pic>
      <p:sp>
        <p:nvSpPr>
          <p:cNvPr id="2" name="Tekstvak 1">
            <a:extLst>
              <a:ext uri="{FF2B5EF4-FFF2-40B4-BE49-F238E27FC236}">
                <a16:creationId xmlns:a16="http://schemas.microsoft.com/office/drawing/2014/main" id="{D6AD2A34-682C-D318-D484-543FBF23FE9C}"/>
              </a:ext>
            </a:extLst>
          </p:cNvPr>
          <p:cNvSpPr txBox="1"/>
          <p:nvPr/>
        </p:nvSpPr>
        <p:spPr>
          <a:xfrm>
            <a:off x="967568" y="5376998"/>
            <a:ext cx="8068928" cy="1200329"/>
          </a:xfrm>
          <a:prstGeom prst="rect">
            <a:avLst/>
          </a:prstGeom>
          <a:noFill/>
        </p:spPr>
        <p:txBody>
          <a:bodyPr wrap="square" rtlCol="0">
            <a:spAutoFit/>
          </a:bodyPr>
          <a:lstStyle/>
          <a:p>
            <a:r>
              <a:rPr lang="nl-NL" b="1" dirty="0">
                <a:solidFill>
                  <a:srgbClr val="D60093"/>
                </a:solidFill>
              </a:rPr>
              <a:t>Schoolexamenvakken:</a:t>
            </a:r>
            <a:br>
              <a:rPr lang="nl-NL" dirty="0">
                <a:solidFill>
                  <a:srgbClr val="D60093"/>
                </a:solidFill>
              </a:rPr>
            </a:br>
            <a:r>
              <a:rPr lang="nl-NL" dirty="0">
                <a:solidFill>
                  <a:srgbClr val="D60093"/>
                </a:solidFill>
              </a:rPr>
              <a:t>Kunstvakken (CKV), maatschappijleer, bewegingsonderwijs, Loopbaanoriëntatie  en Begeleiding (LOB), profielwerkstuk (PWS) en rekenen (voor leerlingen zonder wiskunde) worden alleen afgesloten met een schoolexamencijfer.</a:t>
            </a:r>
          </a:p>
        </p:txBody>
      </p:sp>
    </p:spTree>
    <p:extLst>
      <p:ext uri="{BB962C8B-B14F-4D97-AF65-F5344CB8AC3E}">
        <p14:creationId xmlns:p14="http://schemas.microsoft.com/office/powerpoint/2010/main" val="232914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9A66A95-61D1-9B4C-9378-FF50800766A6}"/>
              </a:ext>
            </a:extLst>
          </p:cNvPr>
          <p:cNvSpPr>
            <a:spLocks noGrp="1"/>
          </p:cNvSpPr>
          <p:nvPr>
            <p:ph type="body" sz="quarter" idx="12"/>
          </p:nvPr>
        </p:nvSpPr>
        <p:spPr/>
        <p:txBody>
          <a:bodyPr/>
          <a:lstStyle/>
          <a:p>
            <a:pPr marL="18000" lvl="1" indent="0">
              <a:buNone/>
            </a:pPr>
            <a:r>
              <a:rPr lang="nl-NL" dirty="0"/>
              <a:t>Vanaf TL 3 bouwen de leerlingen hun schoolexamen op. </a:t>
            </a:r>
          </a:p>
          <a:p>
            <a:pPr marL="18000" lvl="1" indent="0">
              <a:buNone/>
            </a:pPr>
            <a:endParaRPr lang="nl-NL" dirty="0"/>
          </a:p>
          <a:p>
            <a:pPr marL="18000" lvl="1" indent="0">
              <a:buNone/>
            </a:pPr>
            <a:r>
              <a:rPr lang="nl-NL" b="0" dirty="0"/>
              <a:t>De wijze waarop het schoolexamencijfer wordt opgebouwd ligt vast in het </a:t>
            </a:r>
            <a:r>
              <a:rPr lang="nl-NL" sz="2800" dirty="0"/>
              <a:t>P</a:t>
            </a:r>
            <a:r>
              <a:rPr lang="nl-NL" b="0" dirty="0"/>
              <a:t>rogramma van </a:t>
            </a:r>
            <a:r>
              <a:rPr lang="nl-NL" sz="2800" dirty="0"/>
              <a:t>T</a:t>
            </a:r>
            <a:r>
              <a:rPr lang="nl-NL" b="0" dirty="0"/>
              <a:t>oetsing en </a:t>
            </a:r>
            <a:r>
              <a:rPr lang="nl-NL" sz="2800" dirty="0"/>
              <a:t>A</a:t>
            </a:r>
            <a:r>
              <a:rPr lang="nl-NL" b="0" dirty="0"/>
              <a:t>fsluiting.  Kortweg het PTA.</a:t>
            </a:r>
          </a:p>
          <a:p>
            <a:pPr lvl="1"/>
            <a:endParaRPr lang="nl-NL" b="0" dirty="0"/>
          </a:p>
          <a:p>
            <a:pPr marL="18000" lvl="1" indent="0">
              <a:buNone/>
            </a:pPr>
            <a:r>
              <a:rPr lang="nl-NL" b="0" dirty="0"/>
              <a:t>Elk vak heeft zijn eigen PTA. </a:t>
            </a:r>
          </a:p>
          <a:p>
            <a:pPr marL="18000" lvl="1" indent="0">
              <a:buNone/>
            </a:pPr>
            <a:endParaRPr lang="nl-NL" dirty="0"/>
          </a:p>
          <a:p>
            <a:pPr marL="18000" lvl="1" indent="0">
              <a:buNone/>
            </a:pPr>
            <a:r>
              <a:rPr lang="nl-NL" dirty="0"/>
              <a:t>Alle PTA-cijfers tellen mee voor het schoolexamencijfer.</a:t>
            </a:r>
          </a:p>
          <a:p>
            <a:endParaRPr lang="nl-NL" dirty="0"/>
          </a:p>
        </p:txBody>
      </p:sp>
      <p:sp>
        <p:nvSpPr>
          <p:cNvPr id="3" name="Titel 2">
            <a:extLst>
              <a:ext uri="{FF2B5EF4-FFF2-40B4-BE49-F238E27FC236}">
                <a16:creationId xmlns:a16="http://schemas.microsoft.com/office/drawing/2014/main" id="{5CE07DC5-8868-83B9-7254-8674844FA761}"/>
              </a:ext>
            </a:extLst>
          </p:cNvPr>
          <p:cNvSpPr>
            <a:spLocks noGrp="1"/>
          </p:cNvSpPr>
          <p:nvPr>
            <p:ph type="title"/>
          </p:nvPr>
        </p:nvSpPr>
        <p:spPr/>
        <p:txBody>
          <a:bodyPr/>
          <a:lstStyle/>
          <a:p>
            <a:r>
              <a:rPr lang="nl-NL" dirty="0"/>
              <a:t>Programma van Toetsing en Afsluiting</a:t>
            </a:r>
          </a:p>
        </p:txBody>
      </p:sp>
      <p:sp>
        <p:nvSpPr>
          <p:cNvPr id="4" name="Tijdelijke aanduiding voor dianummer 3">
            <a:extLst>
              <a:ext uri="{FF2B5EF4-FFF2-40B4-BE49-F238E27FC236}">
                <a16:creationId xmlns:a16="http://schemas.microsoft.com/office/drawing/2014/main" id="{4720F10F-333E-A648-C951-3EAF6B3078AB}"/>
              </a:ext>
            </a:extLst>
          </p:cNvPr>
          <p:cNvSpPr>
            <a:spLocks noGrp="1"/>
          </p:cNvSpPr>
          <p:nvPr>
            <p:ph type="sldNum" sz="quarter" idx="14"/>
          </p:nvPr>
        </p:nvSpPr>
        <p:spPr/>
        <p:txBody>
          <a:bodyPr/>
          <a:lstStyle/>
          <a:p>
            <a:fld id="{9AF604D9-9677-4E47-9643-C08173630614}" type="slidenum">
              <a:rPr lang="nl-NL" smtClean="0"/>
              <a:pPr/>
              <a:t>15</a:t>
            </a:fld>
            <a:endParaRPr lang="nl-NL" dirty="0"/>
          </a:p>
        </p:txBody>
      </p:sp>
      <p:pic>
        <p:nvPicPr>
          <p:cNvPr id="5" name="Afbeelding 4">
            <a:extLst>
              <a:ext uri="{FF2B5EF4-FFF2-40B4-BE49-F238E27FC236}">
                <a16:creationId xmlns:a16="http://schemas.microsoft.com/office/drawing/2014/main" id="{49B5900D-83ED-360B-FED8-FAA2DB3307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6542" y="4725144"/>
            <a:ext cx="1991858" cy="1498873"/>
          </a:xfrm>
          <a:prstGeom prst="rect">
            <a:avLst/>
          </a:prstGeom>
        </p:spPr>
      </p:pic>
    </p:spTree>
    <p:extLst>
      <p:ext uri="{BB962C8B-B14F-4D97-AF65-F5344CB8AC3E}">
        <p14:creationId xmlns:p14="http://schemas.microsoft.com/office/powerpoint/2010/main" val="240855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CE7A4C8-D854-2961-F9F7-0E0472F7A08C}"/>
              </a:ext>
            </a:extLst>
          </p:cNvPr>
          <p:cNvSpPr>
            <a:spLocks noGrp="1"/>
          </p:cNvSpPr>
          <p:nvPr>
            <p:ph type="sldNum" sz="quarter" idx="14"/>
          </p:nvPr>
        </p:nvSpPr>
        <p:spPr/>
        <p:txBody>
          <a:bodyPr/>
          <a:lstStyle/>
          <a:p>
            <a:fld id="{9AF604D9-9677-4E47-9643-C08173630614}" type="slidenum">
              <a:rPr lang="nl-NL" smtClean="0"/>
              <a:pPr/>
              <a:t>16</a:t>
            </a:fld>
            <a:endParaRPr lang="nl-NL" dirty="0"/>
          </a:p>
        </p:txBody>
      </p:sp>
      <p:sp>
        <p:nvSpPr>
          <p:cNvPr id="6" name="Titel 5">
            <a:extLst>
              <a:ext uri="{FF2B5EF4-FFF2-40B4-BE49-F238E27FC236}">
                <a16:creationId xmlns:a16="http://schemas.microsoft.com/office/drawing/2014/main" id="{9BA829B9-EB9E-E394-EEB4-653A40162C33}"/>
              </a:ext>
            </a:extLst>
          </p:cNvPr>
          <p:cNvSpPr>
            <a:spLocks noGrp="1"/>
          </p:cNvSpPr>
          <p:nvPr>
            <p:ph type="title"/>
          </p:nvPr>
        </p:nvSpPr>
        <p:spPr/>
        <p:txBody>
          <a:bodyPr>
            <a:normAutofit/>
          </a:bodyPr>
          <a:lstStyle/>
          <a:p>
            <a:r>
              <a:rPr lang="nl-NL" dirty="0"/>
              <a:t>Voorbeeld van een PTA</a:t>
            </a:r>
          </a:p>
        </p:txBody>
      </p:sp>
      <p:pic>
        <p:nvPicPr>
          <p:cNvPr id="8" name="Afbeelding 7">
            <a:extLst>
              <a:ext uri="{FF2B5EF4-FFF2-40B4-BE49-F238E27FC236}">
                <a16:creationId xmlns:a16="http://schemas.microsoft.com/office/drawing/2014/main" id="{46E39793-922F-1601-BD7A-AA8083CEF5D0}"/>
              </a:ext>
            </a:extLst>
          </p:cNvPr>
          <p:cNvPicPr>
            <a:picLocks noChangeAspect="1"/>
          </p:cNvPicPr>
          <p:nvPr/>
        </p:nvPicPr>
        <p:blipFill>
          <a:blip r:embed="rId3"/>
          <a:stretch>
            <a:fillRect/>
          </a:stretch>
        </p:blipFill>
        <p:spPr>
          <a:xfrm>
            <a:off x="1574296" y="1648047"/>
            <a:ext cx="5995407" cy="4979553"/>
          </a:xfrm>
          <a:prstGeom prst="rect">
            <a:avLst/>
          </a:prstGeom>
        </p:spPr>
      </p:pic>
    </p:spTree>
    <p:extLst>
      <p:ext uri="{BB962C8B-B14F-4D97-AF65-F5344CB8AC3E}">
        <p14:creationId xmlns:p14="http://schemas.microsoft.com/office/powerpoint/2010/main" val="287584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C3B119-2BF4-9423-D5A7-EF1DA92EDA9C}"/>
              </a:ext>
            </a:extLst>
          </p:cNvPr>
          <p:cNvSpPr>
            <a:spLocks noGrp="1"/>
          </p:cNvSpPr>
          <p:nvPr>
            <p:ph type="body" sz="quarter" idx="12"/>
          </p:nvPr>
        </p:nvSpPr>
        <p:spPr>
          <a:xfrm>
            <a:off x="576000" y="1749600"/>
            <a:ext cx="8028448" cy="4395600"/>
          </a:xfrm>
        </p:spPr>
        <p:txBody>
          <a:bodyPr/>
          <a:lstStyle/>
          <a:p>
            <a:pPr marL="18000" lvl="1" indent="0">
              <a:buNone/>
            </a:pPr>
            <a:r>
              <a:rPr lang="nl-NL" dirty="0"/>
              <a:t>Het Centraal Schriftelijk Examen wordt afgenomen in mei/juni in leerjaar 4*.</a:t>
            </a:r>
          </a:p>
          <a:p>
            <a:pPr marL="18000" lvl="1" indent="0">
              <a:buNone/>
            </a:pPr>
            <a:endParaRPr lang="nl-NL" dirty="0"/>
          </a:p>
          <a:p>
            <a:pPr marL="18000" lvl="1" indent="0">
              <a:buNone/>
            </a:pPr>
            <a:r>
              <a:rPr lang="nl-NL" dirty="0"/>
              <a:t>Alle schoolexamencijfers moeten op tijd worden aangeleverd. Dat is meestal in de eerste week van april.</a:t>
            </a:r>
          </a:p>
          <a:p>
            <a:pPr lvl="1"/>
            <a:endParaRPr lang="nl-NL" dirty="0"/>
          </a:p>
          <a:p>
            <a:pPr marL="18000" lvl="1" indent="0">
              <a:buNone/>
            </a:pPr>
            <a:r>
              <a:rPr lang="nl-NL" dirty="0"/>
              <a:t>Het examen gaat over grote delen van de leerstof van de bovenbouw en onderbouw.</a:t>
            </a:r>
          </a:p>
          <a:p>
            <a:endParaRPr lang="nl-NL" dirty="0"/>
          </a:p>
          <a:p>
            <a:endParaRPr lang="nl-NL" dirty="0"/>
          </a:p>
          <a:p>
            <a:pPr>
              <a:buNone/>
            </a:pPr>
            <a:r>
              <a:rPr lang="nl-NL" b="0" i="1" dirty="0"/>
              <a:t>*Tijdens de bovenbouwperiode wordt de </a:t>
            </a:r>
          </a:p>
          <a:p>
            <a:pPr>
              <a:buNone/>
            </a:pPr>
            <a:r>
              <a:rPr lang="nl-NL" b="0" i="1" dirty="0"/>
              <a:t>ontwikkeling van de leerling nauwlettend </a:t>
            </a:r>
          </a:p>
          <a:p>
            <a:pPr>
              <a:buNone/>
            </a:pPr>
            <a:r>
              <a:rPr lang="nl-NL" b="0" i="1" dirty="0"/>
              <a:t>gevolgd. Soms is er een 5e jaar nodig.</a:t>
            </a:r>
          </a:p>
          <a:p>
            <a:endParaRPr lang="nl-NL" dirty="0"/>
          </a:p>
        </p:txBody>
      </p:sp>
      <p:sp>
        <p:nvSpPr>
          <p:cNvPr id="3" name="Titel 2">
            <a:extLst>
              <a:ext uri="{FF2B5EF4-FFF2-40B4-BE49-F238E27FC236}">
                <a16:creationId xmlns:a16="http://schemas.microsoft.com/office/drawing/2014/main" id="{A640A5B2-D974-EBEC-29F1-47E0CD896B05}"/>
              </a:ext>
            </a:extLst>
          </p:cNvPr>
          <p:cNvSpPr>
            <a:spLocks noGrp="1"/>
          </p:cNvSpPr>
          <p:nvPr>
            <p:ph type="title"/>
          </p:nvPr>
        </p:nvSpPr>
        <p:spPr/>
        <p:txBody>
          <a:bodyPr/>
          <a:lstStyle/>
          <a:p>
            <a:r>
              <a:rPr lang="nl-NL" dirty="0"/>
              <a:t>Centraal Examen</a:t>
            </a:r>
          </a:p>
        </p:txBody>
      </p:sp>
      <p:sp>
        <p:nvSpPr>
          <p:cNvPr id="4" name="Tijdelijke aanduiding voor dianummer 3">
            <a:extLst>
              <a:ext uri="{FF2B5EF4-FFF2-40B4-BE49-F238E27FC236}">
                <a16:creationId xmlns:a16="http://schemas.microsoft.com/office/drawing/2014/main" id="{9FAB1BEF-C3B5-BACA-1904-9B114AA1BB06}"/>
              </a:ext>
            </a:extLst>
          </p:cNvPr>
          <p:cNvSpPr>
            <a:spLocks noGrp="1"/>
          </p:cNvSpPr>
          <p:nvPr>
            <p:ph type="sldNum" sz="quarter" idx="14"/>
          </p:nvPr>
        </p:nvSpPr>
        <p:spPr/>
        <p:txBody>
          <a:bodyPr/>
          <a:lstStyle/>
          <a:p>
            <a:fld id="{9AF604D9-9677-4E47-9643-C08173630614}" type="slidenum">
              <a:rPr lang="nl-NL" smtClean="0"/>
              <a:pPr/>
              <a:t>17</a:t>
            </a:fld>
            <a:endParaRPr lang="nl-NL" dirty="0"/>
          </a:p>
        </p:txBody>
      </p:sp>
      <p:pic>
        <p:nvPicPr>
          <p:cNvPr id="5" name="Afbeelding 4">
            <a:extLst>
              <a:ext uri="{FF2B5EF4-FFF2-40B4-BE49-F238E27FC236}">
                <a16:creationId xmlns:a16="http://schemas.microsoft.com/office/drawing/2014/main" id="{8608D95F-98B8-B20B-B3E7-F0ACDA05E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326266"/>
            <a:ext cx="3320774" cy="2211334"/>
          </a:xfrm>
          <a:prstGeom prst="rect">
            <a:avLst/>
          </a:prstGeom>
        </p:spPr>
      </p:pic>
    </p:spTree>
    <p:extLst>
      <p:ext uri="{BB962C8B-B14F-4D97-AF65-F5344CB8AC3E}">
        <p14:creationId xmlns:p14="http://schemas.microsoft.com/office/powerpoint/2010/main" val="292768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rmopname, Lettertype, ontvangst&#10;&#10;Door AI gegenereerde inhoud is mogelijk onjuist.">
            <a:extLst>
              <a:ext uri="{FF2B5EF4-FFF2-40B4-BE49-F238E27FC236}">
                <a16:creationId xmlns:a16="http://schemas.microsoft.com/office/drawing/2014/main" id="{382DB3F0-AD47-33A6-C83E-7E3B3A908529}"/>
              </a:ext>
            </a:extLst>
          </p:cNvPr>
          <p:cNvPicPr>
            <a:picLocks noChangeAspect="1"/>
          </p:cNvPicPr>
          <p:nvPr/>
        </p:nvPicPr>
        <p:blipFill>
          <a:blip r:embed="rId2"/>
          <a:stretch>
            <a:fillRect/>
          </a:stretch>
        </p:blipFill>
        <p:spPr>
          <a:xfrm>
            <a:off x="755576" y="2214156"/>
            <a:ext cx="6249272" cy="4439270"/>
          </a:xfrm>
          <a:prstGeom prst="rect">
            <a:avLst/>
          </a:prstGeom>
        </p:spPr>
      </p:pic>
      <p:sp>
        <p:nvSpPr>
          <p:cNvPr id="3" name="Titel 2">
            <a:extLst>
              <a:ext uri="{FF2B5EF4-FFF2-40B4-BE49-F238E27FC236}">
                <a16:creationId xmlns:a16="http://schemas.microsoft.com/office/drawing/2014/main" id="{933F047E-41CB-B577-F8F7-90659A0B1A50}"/>
              </a:ext>
            </a:extLst>
          </p:cNvPr>
          <p:cNvSpPr>
            <a:spLocks noGrp="1"/>
          </p:cNvSpPr>
          <p:nvPr>
            <p:ph type="title"/>
          </p:nvPr>
        </p:nvSpPr>
        <p:spPr/>
        <p:txBody>
          <a:bodyPr/>
          <a:lstStyle/>
          <a:p>
            <a:r>
              <a:rPr lang="nl-NL" dirty="0"/>
              <a:t>De veilige route op de studiewijzer</a:t>
            </a:r>
          </a:p>
        </p:txBody>
      </p:sp>
      <p:sp>
        <p:nvSpPr>
          <p:cNvPr id="4" name="Tijdelijke aanduiding voor dianummer 3">
            <a:extLst>
              <a:ext uri="{FF2B5EF4-FFF2-40B4-BE49-F238E27FC236}">
                <a16:creationId xmlns:a16="http://schemas.microsoft.com/office/drawing/2014/main" id="{369ACF70-9A49-46BD-83CF-9F1A57A5A5FC}"/>
              </a:ext>
            </a:extLst>
          </p:cNvPr>
          <p:cNvSpPr>
            <a:spLocks noGrp="1"/>
          </p:cNvSpPr>
          <p:nvPr>
            <p:ph type="sldNum" sz="quarter" idx="14"/>
          </p:nvPr>
        </p:nvSpPr>
        <p:spPr/>
        <p:txBody>
          <a:bodyPr/>
          <a:lstStyle/>
          <a:p>
            <a:fld id="{9AF604D9-9677-4E47-9643-C08173630614}" type="slidenum">
              <a:rPr lang="nl-NL" smtClean="0"/>
              <a:pPr/>
              <a:t>18</a:t>
            </a:fld>
            <a:endParaRPr lang="nl-NL" dirty="0"/>
          </a:p>
        </p:txBody>
      </p:sp>
      <p:sp>
        <p:nvSpPr>
          <p:cNvPr id="2" name="Tekstvak 1">
            <a:extLst>
              <a:ext uri="{FF2B5EF4-FFF2-40B4-BE49-F238E27FC236}">
                <a16:creationId xmlns:a16="http://schemas.microsoft.com/office/drawing/2014/main" id="{9D3C2E17-B196-B85B-4E03-2DC48AD9A063}"/>
              </a:ext>
            </a:extLst>
          </p:cNvPr>
          <p:cNvSpPr txBox="1"/>
          <p:nvPr/>
        </p:nvSpPr>
        <p:spPr>
          <a:xfrm>
            <a:off x="656568" y="1844824"/>
            <a:ext cx="7731856" cy="369332"/>
          </a:xfrm>
          <a:prstGeom prst="rect">
            <a:avLst/>
          </a:prstGeom>
          <a:noFill/>
        </p:spPr>
        <p:txBody>
          <a:bodyPr wrap="square" rtlCol="0">
            <a:spAutoFit/>
          </a:bodyPr>
          <a:lstStyle/>
          <a:p>
            <a:r>
              <a:rPr lang="nl-NL" b="1" dirty="0">
                <a:solidFill>
                  <a:srgbClr val="D60093"/>
                </a:solidFill>
              </a:rPr>
              <a:t>De veilige route is de snelste, maar niet de enige weg naar het examen.</a:t>
            </a:r>
          </a:p>
        </p:txBody>
      </p:sp>
      <p:sp>
        <p:nvSpPr>
          <p:cNvPr id="6" name="Rechthoek 5">
            <a:extLst>
              <a:ext uri="{FF2B5EF4-FFF2-40B4-BE49-F238E27FC236}">
                <a16:creationId xmlns:a16="http://schemas.microsoft.com/office/drawing/2014/main" id="{CE68DB16-ABDA-A40D-BDE3-F9230C6F7048}"/>
              </a:ext>
            </a:extLst>
          </p:cNvPr>
          <p:cNvSpPr/>
          <p:nvPr/>
        </p:nvSpPr>
        <p:spPr>
          <a:xfrm>
            <a:off x="6012160" y="2348880"/>
            <a:ext cx="992688" cy="4278720"/>
          </a:xfrm>
          <a:prstGeom prst="rect">
            <a:avLst/>
          </a:prstGeom>
          <a:no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0021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B2D161-B07E-9046-4A83-C04E593114DE}"/>
              </a:ext>
            </a:extLst>
          </p:cNvPr>
          <p:cNvSpPr>
            <a:spLocks noGrp="1"/>
          </p:cNvSpPr>
          <p:nvPr>
            <p:ph type="body" sz="quarter" idx="12"/>
          </p:nvPr>
        </p:nvSpPr>
        <p:spPr/>
        <p:txBody>
          <a:bodyPr>
            <a:normAutofit/>
          </a:bodyPr>
          <a:lstStyle/>
          <a:p>
            <a:r>
              <a:rPr lang="nl-NL" dirty="0"/>
              <a:t>In welke klas kom je?</a:t>
            </a:r>
          </a:p>
          <a:p>
            <a:endParaRPr lang="nl-NL" dirty="0"/>
          </a:p>
          <a:p>
            <a:r>
              <a:rPr lang="nl-NL" b="0" dirty="0"/>
              <a:t>De klassenindeling gaat op basis van profiel.</a:t>
            </a:r>
          </a:p>
          <a:p>
            <a:endParaRPr lang="nl-NL" b="0" dirty="0"/>
          </a:p>
          <a:p>
            <a:r>
              <a:rPr lang="nl-NL" b="0" dirty="0"/>
              <a:t>Je kunt dus </a:t>
            </a:r>
            <a:r>
              <a:rPr lang="nl-NL" b="0" u="sng" dirty="0"/>
              <a:t>niet kiezen</a:t>
            </a:r>
            <a:r>
              <a:rPr lang="nl-NL" b="0" dirty="0"/>
              <a:t> bij wie je wel of niet in de klas komt.</a:t>
            </a:r>
            <a:br>
              <a:rPr lang="nl-NL" b="0" dirty="0"/>
            </a:br>
            <a:r>
              <a:rPr lang="nl-NL" b="0" dirty="0"/>
              <a:t>Wij ook niet. </a:t>
            </a:r>
          </a:p>
          <a:p>
            <a:endParaRPr lang="nl-NL" b="0" dirty="0"/>
          </a:p>
          <a:p>
            <a:r>
              <a:rPr lang="nl-NL" dirty="0"/>
              <a:t>Tip: kies het profiel die bij jou past,</a:t>
            </a:r>
          </a:p>
          <a:p>
            <a:r>
              <a:rPr lang="nl-NL" dirty="0"/>
              <a:t>niet het profiel je vrienden kiezen!</a:t>
            </a:r>
          </a:p>
          <a:p>
            <a:endParaRPr lang="nl-NL" b="0" dirty="0"/>
          </a:p>
          <a:p>
            <a:r>
              <a:rPr lang="nl-NL" b="0" dirty="0"/>
              <a:t>Je komt elkaar vaak wel weer tegen bij </a:t>
            </a:r>
          </a:p>
          <a:p>
            <a:r>
              <a:rPr lang="nl-NL" b="0" dirty="0"/>
              <a:t>bijvoorbeeld VOM, Flexuren, T2D </a:t>
            </a:r>
          </a:p>
          <a:p>
            <a:r>
              <a:rPr lang="nl-NL" b="0" dirty="0"/>
              <a:t>en in de pauzes.</a:t>
            </a:r>
          </a:p>
        </p:txBody>
      </p:sp>
      <p:sp>
        <p:nvSpPr>
          <p:cNvPr id="3" name="Titel 2">
            <a:extLst>
              <a:ext uri="{FF2B5EF4-FFF2-40B4-BE49-F238E27FC236}">
                <a16:creationId xmlns:a16="http://schemas.microsoft.com/office/drawing/2014/main" id="{B73CA51F-5BD6-571D-8AA3-58C60BA6F602}"/>
              </a:ext>
            </a:extLst>
          </p:cNvPr>
          <p:cNvSpPr>
            <a:spLocks noGrp="1"/>
          </p:cNvSpPr>
          <p:nvPr>
            <p:ph type="title"/>
          </p:nvPr>
        </p:nvSpPr>
        <p:spPr/>
        <p:txBody>
          <a:bodyPr/>
          <a:lstStyle/>
          <a:p>
            <a:r>
              <a:rPr lang="nl-NL" dirty="0"/>
              <a:t>Klas</a:t>
            </a:r>
          </a:p>
        </p:txBody>
      </p:sp>
      <p:sp>
        <p:nvSpPr>
          <p:cNvPr id="4" name="Tijdelijke aanduiding voor dianummer 3">
            <a:extLst>
              <a:ext uri="{FF2B5EF4-FFF2-40B4-BE49-F238E27FC236}">
                <a16:creationId xmlns:a16="http://schemas.microsoft.com/office/drawing/2014/main" id="{221CF62D-397F-ED19-769F-7BFA4403CA2D}"/>
              </a:ext>
            </a:extLst>
          </p:cNvPr>
          <p:cNvSpPr>
            <a:spLocks noGrp="1"/>
          </p:cNvSpPr>
          <p:nvPr>
            <p:ph type="sldNum" sz="quarter" idx="14"/>
          </p:nvPr>
        </p:nvSpPr>
        <p:spPr/>
        <p:txBody>
          <a:bodyPr/>
          <a:lstStyle/>
          <a:p>
            <a:fld id="{9AF604D9-9677-4E47-9643-C08173630614}" type="slidenum">
              <a:rPr lang="nl-NL" smtClean="0"/>
              <a:pPr/>
              <a:t>19</a:t>
            </a:fld>
            <a:endParaRPr lang="nl-NL" dirty="0"/>
          </a:p>
        </p:txBody>
      </p:sp>
      <p:pic>
        <p:nvPicPr>
          <p:cNvPr id="5" name="Afbeelding 4">
            <a:extLst>
              <a:ext uri="{FF2B5EF4-FFF2-40B4-BE49-F238E27FC236}">
                <a16:creationId xmlns:a16="http://schemas.microsoft.com/office/drawing/2014/main" id="{EC9C6E37-1FA2-B20B-1D6E-0A4427FFD3B7}"/>
              </a:ext>
            </a:extLst>
          </p:cNvPr>
          <p:cNvPicPr>
            <a:picLocks noChangeAspect="1"/>
          </p:cNvPicPr>
          <p:nvPr/>
        </p:nvPicPr>
        <p:blipFill>
          <a:blip r:embed="rId2"/>
          <a:stretch>
            <a:fillRect/>
          </a:stretch>
        </p:blipFill>
        <p:spPr>
          <a:xfrm>
            <a:off x="5364088" y="3920068"/>
            <a:ext cx="3474128" cy="2317244"/>
          </a:xfrm>
          <a:prstGeom prst="rect">
            <a:avLst/>
          </a:prstGeom>
        </p:spPr>
      </p:pic>
    </p:spTree>
    <p:extLst>
      <p:ext uri="{BB962C8B-B14F-4D97-AF65-F5344CB8AC3E}">
        <p14:creationId xmlns:p14="http://schemas.microsoft.com/office/powerpoint/2010/main" val="130164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671733" y="1686284"/>
            <a:ext cx="7772400" cy="4631728"/>
          </a:xfrm>
        </p:spPr>
        <p:txBody>
          <a:bodyPr>
            <a:normAutofit/>
          </a:bodyPr>
          <a:lstStyle/>
          <a:p>
            <a:r>
              <a:rPr lang="nl-NL" dirty="0"/>
              <a:t>Wat is het vmbo:    </a:t>
            </a:r>
            <a:r>
              <a:rPr lang="nl-NL" b="0" u="sng" dirty="0"/>
              <a:t>voorbereidend</a:t>
            </a:r>
            <a:r>
              <a:rPr lang="nl-NL" b="0" dirty="0"/>
              <a:t> middelbaar beroepsonderwijs</a:t>
            </a:r>
            <a:br>
              <a:rPr lang="nl-NL" dirty="0"/>
            </a:br>
            <a:r>
              <a:rPr lang="nl-NL" dirty="0"/>
              <a:t> </a:t>
            </a:r>
            <a:br>
              <a:rPr lang="nl-NL" dirty="0"/>
            </a:br>
            <a:r>
              <a:rPr lang="nl-NL" dirty="0"/>
              <a:t> 	</a:t>
            </a:r>
            <a:r>
              <a:rPr lang="nl-NL" b="0" dirty="0"/>
              <a:t>Voorbereidend, dus geen eindonderwijs!</a:t>
            </a:r>
          </a:p>
          <a:p>
            <a:pPr algn="ctr"/>
            <a:endParaRPr lang="nl-NL" dirty="0"/>
          </a:p>
          <a:p>
            <a:r>
              <a:rPr lang="nl-NL" dirty="0"/>
              <a:t>Binnen het vmbo zijn er 4 niveaus (leerwegen):</a:t>
            </a:r>
          </a:p>
          <a:p>
            <a:pPr lvl="1"/>
            <a:r>
              <a:rPr lang="nl-NL" sz="1600" b="0" dirty="0"/>
              <a:t>Basisberoepsgerichte leerweg (BB)</a:t>
            </a:r>
            <a:r>
              <a:rPr lang="nl-NL" sz="1600" baseline="30000" dirty="0"/>
              <a:t>*</a:t>
            </a:r>
            <a:endParaRPr lang="nl-NL" sz="1600" dirty="0"/>
          </a:p>
          <a:p>
            <a:pPr lvl="1"/>
            <a:r>
              <a:rPr lang="nl-NL" sz="1600" b="0" dirty="0"/>
              <a:t>Kaderberoepsgerichte leerweg (KB)</a:t>
            </a:r>
            <a:r>
              <a:rPr lang="nl-NL" sz="1600" baseline="30000" dirty="0"/>
              <a:t>*</a:t>
            </a:r>
            <a:endParaRPr lang="nl-NL" sz="1600" dirty="0"/>
          </a:p>
          <a:p>
            <a:pPr lvl="1"/>
            <a:r>
              <a:rPr lang="nl-NL" sz="1600" b="0" dirty="0"/>
              <a:t>Gemengde leerweg (GL)</a:t>
            </a:r>
          </a:p>
          <a:p>
            <a:pPr lvl="1"/>
            <a:r>
              <a:rPr lang="nl-NL" sz="1600" b="0" dirty="0"/>
              <a:t>Theoretische leerweg (TL)</a:t>
            </a:r>
            <a:r>
              <a:rPr lang="nl-NL" sz="1600" b="0" baseline="30000" dirty="0"/>
              <a:t>*</a:t>
            </a:r>
            <a:endParaRPr lang="nl-NL" sz="1600" b="0" dirty="0"/>
          </a:p>
          <a:p>
            <a:pPr lvl="1"/>
            <a:endParaRPr lang="nl-NL" dirty="0"/>
          </a:p>
          <a:p>
            <a:pPr marL="18000" lvl="1" indent="0">
              <a:buNone/>
            </a:pPr>
            <a:r>
              <a:rPr lang="nl-NL" dirty="0"/>
              <a:t>Binnen een leerweg volgen de leerlingen een </a:t>
            </a:r>
            <a:r>
              <a:rPr lang="nl-NL" u="sng" dirty="0"/>
              <a:t>profiel</a:t>
            </a:r>
            <a:r>
              <a:rPr lang="nl-NL" dirty="0"/>
              <a:t>. </a:t>
            </a:r>
            <a:br>
              <a:rPr lang="nl-NL" dirty="0"/>
            </a:br>
            <a:endParaRPr lang="nl-NL" dirty="0"/>
          </a:p>
          <a:p>
            <a:pPr marL="18000" lvl="1" indent="0">
              <a:buNone/>
            </a:pPr>
            <a:endParaRPr lang="nl-NL" dirty="0"/>
          </a:p>
          <a:p>
            <a:pPr marL="18000" lvl="1" indent="0">
              <a:buNone/>
            </a:pPr>
            <a:r>
              <a:rPr lang="nl-NL" sz="1600" b="0" dirty="0"/>
              <a:t>* Aanbod Mariëndael</a:t>
            </a:r>
          </a:p>
          <a:p>
            <a:pPr marL="18000" lvl="1" indent="0">
              <a:buNone/>
            </a:pPr>
            <a:endParaRPr lang="nl-NL" u="sng" baseline="30000" dirty="0"/>
          </a:p>
          <a:p>
            <a:pPr marL="18000" lvl="1" indent="0">
              <a:buNone/>
            </a:pPr>
            <a:endParaRPr lang="nl-NL" u="sng" baseline="30000" dirty="0"/>
          </a:p>
        </p:txBody>
      </p:sp>
      <p:sp>
        <p:nvSpPr>
          <p:cNvPr id="3" name="Titel 2"/>
          <p:cNvSpPr>
            <a:spLocks noGrp="1"/>
          </p:cNvSpPr>
          <p:nvPr>
            <p:ph type="title"/>
          </p:nvPr>
        </p:nvSpPr>
        <p:spPr>
          <a:xfrm>
            <a:off x="611560" y="692696"/>
            <a:ext cx="7809307" cy="864000"/>
          </a:xfrm>
        </p:spPr>
        <p:txBody>
          <a:bodyPr/>
          <a:lstStyle/>
          <a:p>
            <a:r>
              <a:rPr lang="nl-NL" dirty="0"/>
              <a:t>Uitleg vmbo</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2</a:t>
            </a:fld>
            <a:endParaRPr lang="nl-NL" dirty="0"/>
          </a:p>
        </p:txBody>
      </p:sp>
      <p:cxnSp>
        <p:nvCxnSpPr>
          <p:cNvPr id="6" name="Rechte verbindingslijn met pijl 5">
            <a:extLst>
              <a:ext uri="{FF2B5EF4-FFF2-40B4-BE49-F238E27FC236}">
                <a16:creationId xmlns:a16="http://schemas.microsoft.com/office/drawing/2014/main" id="{D7189045-FA0B-898C-5FCC-5A5673412BA9}"/>
              </a:ext>
            </a:extLst>
          </p:cNvPr>
          <p:cNvCxnSpPr>
            <a:cxnSpLocks/>
          </p:cNvCxnSpPr>
          <p:nvPr/>
        </p:nvCxnSpPr>
        <p:spPr>
          <a:xfrm>
            <a:off x="2123728" y="2132856"/>
            <a:ext cx="144016"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6935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B36D521-2D80-5262-BFB3-65056A65B203}"/>
              </a:ext>
            </a:extLst>
          </p:cNvPr>
          <p:cNvPicPr>
            <a:picLocks noChangeAspect="1"/>
          </p:cNvPicPr>
          <p:nvPr/>
        </p:nvPicPr>
        <p:blipFill>
          <a:blip r:embed="rId3"/>
          <a:stretch>
            <a:fillRect/>
          </a:stretch>
        </p:blipFill>
        <p:spPr>
          <a:xfrm>
            <a:off x="555399" y="1707751"/>
            <a:ext cx="8011643" cy="4829849"/>
          </a:xfrm>
          <a:prstGeom prst="rect">
            <a:avLst/>
          </a:prstGeom>
        </p:spPr>
      </p:pic>
      <p:sp>
        <p:nvSpPr>
          <p:cNvPr id="3" name="Titel 2">
            <a:extLst>
              <a:ext uri="{FF2B5EF4-FFF2-40B4-BE49-F238E27FC236}">
                <a16:creationId xmlns:a16="http://schemas.microsoft.com/office/drawing/2014/main" id="{F6E836E2-9850-4887-150E-96516C903650}"/>
              </a:ext>
            </a:extLst>
          </p:cNvPr>
          <p:cNvSpPr>
            <a:spLocks noGrp="1"/>
          </p:cNvSpPr>
          <p:nvPr>
            <p:ph type="title"/>
          </p:nvPr>
        </p:nvSpPr>
        <p:spPr/>
        <p:txBody>
          <a:bodyPr>
            <a:normAutofit fontScale="90000"/>
          </a:bodyPr>
          <a:lstStyle/>
          <a:p>
            <a:r>
              <a:rPr lang="nl-NL" dirty="0"/>
              <a:t>Hoera, een diploma. Of niet. En wat nu?</a:t>
            </a:r>
          </a:p>
        </p:txBody>
      </p:sp>
      <p:sp>
        <p:nvSpPr>
          <p:cNvPr id="4" name="Tijdelijke aanduiding voor dianummer 3">
            <a:extLst>
              <a:ext uri="{FF2B5EF4-FFF2-40B4-BE49-F238E27FC236}">
                <a16:creationId xmlns:a16="http://schemas.microsoft.com/office/drawing/2014/main" id="{3E5AEDBE-F535-191E-8779-F8EF927213C1}"/>
              </a:ext>
            </a:extLst>
          </p:cNvPr>
          <p:cNvSpPr>
            <a:spLocks noGrp="1"/>
          </p:cNvSpPr>
          <p:nvPr>
            <p:ph type="sldNum" sz="quarter" idx="14"/>
          </p:nvPr>
        </p:nvSpPr>
        <p:spPr/>
        <p:txBody>
          <a:bodyPr/>
          <a:lstStyle/>
          <a:p>
            <a:fld id="{9AF604D9-9677-4E47-9643-C08173630614}" type="slidenum">
              <a:rPr lang="nl-NL" smtClean="0"/>
              <a:pPr/>
              <a:t>20</a:t>
            </a:fld>
            <a:endParaRPr lang="nl-NL" dirty="0"/>
          </a:p>
        </p:txBody>
      </p:sp>
      <p:sp>
        <p:nvSpPr>
          <p:cNvPr id="2" name="Tekstvak 1">
            <a:extLst>
              <a:ext uri="{FF2B5EF4-FFF2-40B4-BE49-F238E27FC236}">
                <a16:creationId xmlns:a16="http://schemas.microsoft.com/office/drawing/2014/main" id="{DF9BD006-9690-EC2E-B1CB-D48F2320C5FE}"/>
              </a:ext>
            </a:extLst>
          </p:cNvPr>
          <p:cNvSpPr txBox="1"/>
          <p:nvPr/>
        </p:nvSpPr>
        <p:spPr>
          <a:xfrm>
            <a:off x="611560" y="1844824"/>
            <a:ext cx="4574524" cy="369332"/>
          </a:xfrm>
          <a:prstGeom prst="rect">
            <a:avLst/>
          </a:prstGeom>
          <a:noFill/>
        </p:spPr>
        <p:txBody>
          <a:bodyPr wrap="square" rtlCol="0">
            <a:spAutoFit/>
          </a:bodyPr>
          <a:lstStyle/>
          <a:p>
            <a:r>
              <a:rPr lang="nl-NL" i="1" dirty="0"/>
              <a:t>Er zijn veel routes naar opleidingen en werk. </a:t>
            </a:r>
          </a:p>
        </p:txBody>
      </p:sp>
    </p:spTree>
    <p:extLst>
      <p:ext uri="{BB962C8B-B14F-4D97-AF65-F5344CB8AC3E}">
        <p14:creationId xmlns:p14="http://schemas.microsoft.com/office/powerpoint/2010/main" val="175497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p:txBody>
          <a:bodyPr/>
          <a:lstStyle/>
          <a:p>
            <a:r>
              <a:rPr lang="nl-NL" dirty="0"/>
              <a:t>Check de website of vraag het de </a:t>
            </a:r>
            <a:r>
              <a:rPr lang="nl-NL"/>
              <a:t>mentor.</a:t>
            </a:r>
            <a:endParaRPr lang="nl-NL" dirty="0"/>
          </a:p>
        </p:txBody>
      </p:sp>
      <p:sp>
        <p:nvSpPr>
          <p:cNvPr id="3" name="Titel 2"/>
          <p:cNvSpPr>
            <a:spLocks noGrp="1"/>
          </p:cNvSpPr>
          <p:nvPr>
            <p:ph type="title"/>
          </p:nvPr>
        </p:nvSpPr>
        <p:spPr/>
        <p:txBody>
          <a:bodyPr/>
          <a:lstStyle/>
          <a:p>
            <a:r>
              <a:rPr lang="nl-NL" dirty="0"/>
              <a:t>Vragen?	</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21</a:t>
            </a:fld>
            <a:endParaRPr lang="nl-NL"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492896"/>
            <a:ext cx="1604566" cy="346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05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custDataLst>
              <p:tags r:id="rId2"/>
            </p:custDataLst>
          </p:nvPr>
        </p:nvSpPr>
        <p:spPr/>
        <p:txBody>
          <a:bodyPr/>
          <a:lstStyle/>
          <a:p>
            <a:r>
              <a:rPr lang="nl-NL" dirty="0"/>
              <a:t>VMBO in schema</a:t>
            </a:r>
          </a:p>
        </p:txBody>
      </p:sp>
      <p:sp>
        <p:nvSpPr>
          <p:cNvPr id="4" name="Tijdelijke aanduiding voor dianummer 3"/>
          <p:cNvSpPr>
            <a:spLocks noGrp="1"/>
          </p:cNvSpPr>
          <p:nvPr>
            <p:ph type="sldNum" sz="quarter" idx="15"/>
            <p:custDataLst>
              <p:tags r:id="rId3"/>
            </p:custDataLst>
          </p:nvPr>
        </p:nvSpPr>
        <p:spPr/>
        <p:txBody>
          <a:bodyPr/>
          <a:lstStyle/>
          <a:p>
            <a:fld id="{9AF604D9-9677-4E47-9643-C08173630614}" type="slidenum">
              <a:rPr lang="nl-NL" smtClean="0"/>
              <a:pPr/>
              <a:t>3</a:t>
            </a:fld>
            <a:endParaRPr lang="nl-NL" dirty="0"/>
          </a:p>
        </p:txBody>
      </p:sp>
      <p:pic>
        <p:nvPicPr>
          <p:cNvPr id="12" name="Afbeelding 11">
            <a:extLst>
              <a:ext uri="{FF2B5EF4-FFF2-40B4-BE49-F238E27FC236}">
                <a16:creationId xmlns:a16="http://schemas.microsoft.com/office/drawing/2014/main" id="{D2CE02E8-E996-07D2-A56B-2B3B3000EF5A}"/>
              </a:ext>
            </a:extLst>
          </p:cNvPr>
          <p:cNvPicPr>
            <a:picLocks noChangeAspect="1"/>
          </p:cNvPicPr>
          <p:nvPr/>
        </p:nvPicPr>
        <p:blipFill>
          <a:blip r:embed="rId6"/>
          <a:stretch>
            <a:fillRect/>
          </a:stretch>
        </p:blipFill>
        <p:spPr>
          <a:xfrm>
            <a:off x="35496" y="1788044"/>
            <a:ext cx="8640960" cy="4118168"/>
          </a:xfrm>
          <a:prstGeom prst="rect">
            <a:avLst/>
          </a:prstGeom>
        </p:spPr>
      </p:pic>
      <p:sp>
        <p:nvSpPr>
          <p:cNvPr id="2" name="Rechthoek 1"/>
          <p:cNvSpPr/>
          <p:nvPr/>
        </p:nvSpPr>
        <p:spPr>
          <a:xfrm>
            <a:off x="1475656" y="2636912"/>
            <a:ext cx="2160240" cy="3604827"/>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tags r:id="rId1"/>
    </p:custDataLst>
    <p:extLst>
      <p:ext uri="{BB962C8B-B14F-4D97-AF65-F5344CB8AC3E}">
        <p14:creationId xmlns:p14="http://schemas.microsoft.com/office/powerpoint/2010/main" val="349574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467544" y="1749600"/>
            <a:ext cx="8676456" cy="4395600"/>
          </a:xfrm>
        </p:spPr>
        <p:txBody>
          <a:bodyPr>
            <a:normAutofit/>
          </a:bodyPr>
          <a:lstStyle/>
          <a:p>
            <a:pPr marL="18000" lvl="1" indent="0">
              <a:buNone/>
            </a:pPr>
            <a:r>
              <a:rPr lang="nl-NL" dirty="0"/>
              <a:t>De overstap naar de bovenbouw is altijd een grote overgang.</a:t>
            </a:r>
          </a:p>
          <a:p>
            <a:pPr marL="18000" lvl="1" indent="0">
              <a:buNone/>
            </a:pPr>
            <a:endParaRPr lang="nl-NL" dirty="0"/>
          </a:p>
          <a:p>
            <a:pPr marL="18000" lvl="1" indent="0">
              <a:buNone/>
            </a:pPr>
            <a:r>
              <a:rPr lang="nl-NL" dirty="0"/>
              <a:t>Er worden veel vaardigheden van de leerlingen gevraagd:</a:t>
            </a:r>
          </a:p>
        </p:txBody>
      </p:sp>
      <p:sp>
        <p:nvSpPr>
          <p:cNvPr id="3" name="Titel 2"/>
          <p:cNvSpPr>
            <a:spLocks noGrp="1"/>
          </p:cNvSpPr>
          <p:nvPr>
            <p:ph type="title"/>
          </p:nvPr>
        </p:nvSpPr>
        <p:spPr/>
        <p:txBody>
          <a:bodyPr/>
          <a:lstStyle/>
          <a:p>
            <a:r>
              <a:rPr lang="nl-NL" dirty="0"/>
              <a:t>Overstap onderbouw </a:t>
            </a:r>
            <a:r>
              <a:rPr lang="nl-NL" dirty="0">
                <a:sym typeface="Wingdings" panose="05000000000000000000" pitchFamily="2" charset="2"/>
              </a:rPr>
              <a:t> bovenbouw</a:t>
            </a:r>
            <a:endParaRPr lang="nl-NL" dirty="0"/>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4</a:t>
            </a:fld>
            <a:endParaRPr lang="nl-NL" dirty="0"/>
          </a:p>
        </p:txBody>
      </p:sp>
      <p:pic>
        <p:nvPicPr>
          <p:cNvPr id="5" name="Afbeelding 4">
            <a:extLst>
              <a:ext uri="{FF2B5EF4-FFF2-40B4-BE49-F238E27FC236}">
                <a16:creationId xmlns:a16="http://schemas.microsoft.com/office/drawing/2014/main" id="{F6B227E9-5010-4ED7-84BF-DCF7F60645B6}"/>
              </a:ext>
            </a:extLst>
          </p:cNvPr>
          <p:cNvPicPr>
            <a:picLocks noChangeAspect="1"/>
          </p:cNvPicPr>
          <p:nvPr/>
        </p:nvPicPr>
        <p:blipFill>
          <a:blip r:embed="rId3"/>
          <a:stretch>
            <a:fillRect/>
          </a:stretch>
        </p:blipFill>
        <p:spPr>
          <a:xfrm>
            <a:off x="4647467" y="4566696"/>
            <a:ext cx="3288365" cy="1880904"/>
          </a:xfrm>
          <a:prstGeom prst="rect">
            <a:avLst/>
          </a:prstGeom>
        </p:spPr>
      </p:pic>
      <p:graphicFrame>
        <p:nvGraphicFramePr>
          <p:cNvPr id="7" name="Tabel 6">
            <a:extLst>
              <a:ext uri="{FF2B5EF4-FFF2-40B4-BE49-F238E27FC236}">
                <a16:creationId xmlns:a16="http://schemas.microsoft.com/office/drawing/2014/main" id="{ECAC6F45-BC7C-F18D-9E0E-57EB253FB6AA}"/>
              </a:ext>
            </a:extLst>
          </p:cNvPr>
          <p:cNvGraphicFramePr>
            <a:graphicFrameLocks noGrp="1"/>
          </p:cNvGraphicFramePr>
          <p:nvPr>
            <p:extLst>
              <p:ext uri="{D42A27DB-BD31-4B8C-83A1-F6EECF244321}">
                <p14:modId xmlns:p14="http://schemas.microsoft.com/office/powerpoint/2010/main" val="2088184262"/>
              </p:ext>
            </p:extLst>
          </p:nvPr>
        </p:nvGraphicFramePr>
        <p:xfrm>
          <a:off x="685489" y="2921748"/>
          <a:ext cx="7557614" cy="2011680"/>
        </p:xfrm>
        <a:graphic>
          <a:graphicData uri="http://schemas.openxmlformats.org/drawingml/2006/table">
            <a:tbl>
              <a:tblPr firstRow="1" bandRow="1">
                <a:tableStyleId>{5940675A-B579-460E-94D1-54222C63F5DA}</a:tableStyleId>
              </a:tblPr>
              <a:tblGrid>
                <a:gridCol w="3741190">
                  <a:extLst>
                    <a:ext uri="{9D8B030D-6E8A-4147-A177-3AD203B41FA5}">
                      <a16:colId xmlns:a16="http://schemas.microsoft.com/office/drawing/2014/main" val="2496348600"/>
                    </a:ext>
                  </a:extLst>
                </a:gridCol>
                <a:gridCol w="3816424">
                  <a:extLst>
                    <a:ext uri="{9D8B030D-6E8A-4147-A177-3AD203B41FA5}">
                      <a16:colId xmlns:a16="http://schemas.microsoft.com/office/drawing/2014/main" val="674966701"/>
                    </a:ext>
                  </a:extLst>
                </a:gridCol>
              </a:tblGrid>
              <a:tr h="434072">
                <a:tc>
                  <a:txBody>
                    <a:bodyPr/>
                    <a:lstStyle/>
                    <a:p>
                      <a:pPr marL="285750" indent="-285750">
                        <a:buFont typeface="Arial" panose="020B0604020202020204" pitchFamily="34" charset="0"/>
                        <a:buChar char="•"/>
                      </a:pPr>
                      <a:r>
                        <a:rPr lang="nl-NL" dirty="0">
                          <a:solidFill>
                            <a:srgbClr val="E0007F"/>
                          </a:solidFill>
                        </a:rPr>
                        <a:t>Werken met studiewijzers</a:t>
                      </a:r>
                    </a:p>
                    <a:p>
                      <a:pPr marL="285750" indent="-285750">
                        <a:buFont typeface="Arial" panose="020B0604020202020204" pitchFamily="34" charset="0"/>
                        <a:buChar char="•"/>
                      </a:pPr>
                      <a:r>
                        <a:rPr lang="nl-NL" dirty="0">
                          <a:solidFill>
                            <a:srgbClr val="E0007F"/>
                          </a:solidFill>
                        </a:rPr>
                        <a:t>Plannen en organiseren</a:t>
                      </a:r>
                    </a:p>
                    <a:p>
                      <a:pPr marL="285750" indent="-285750">
                        <a:buFont typeface="Arial" panose="020B0604020202020204" pitchFamily="34" charset="0"/>
                        <a:buChar char="•"/>
                      </a:pPr>
                      <a:r>
                        <a:rPr lang="nl-NL" dirty="0">
                          <a:solidFill>
                            <a:srgbClr val="E0007F"/>
                          </a:solidFill>
                        </a:rPr>
                        <a:t>Huiswerk maken</a:t>
                      </a:r>
                    </a:p>
                    <a:p>
                      <a:pPr marL="285750" indent="-285750">
                        <a:buFont typeface="Arial" panose="020B0604020202020204" pitchFamily="34" charset="0"/>
                        <a:buChar char="•"/>
                      </a:pPr>
                      <a:r>
                        <a:rPr lang="nl-NL" dirty="0">
                          <a:solidFill>
                            <a:srgbClr val="E0007F"/>
                          </a:solidFill>
                        </a:rPr>
                        <a:t>Omgaan met regels</a:t>
                      </a:r>
                    </a:p>
                    <a:p>
                      <a:pPr marL="285750" indent="-285750">
                        <a:buFont typeface="Arial" panose="020B0604020202020204" pitchFamily="34" charset="0"/>
                        <a:buChar char="•"/>
                      </a:pPr>
                      <a:r>
                        <a:rPr lang="nl-NL" dirty="0">
                          <a:solidFill>
                            <a:srgbClr val="E0007F"/>
                          </a:solidFill>
                        </a:rPr>
                        <a:t>Omgaan met druk</a:t>
                      </a:r>
                    </a:p>
                    <a:p>
                      <a:pPr marL="285750" indent="-285750">
                        <a:buFont typeface="Arial" panose="020B0604020202020204" pitchFamily="34" charset="0"/>
                        <a:buChar char="•"/>
                      </a:pPr>
                      <a:r>
                        <a:rPr lang="nl-NL" dirty="0">
                          <a:solidFill>
                            <a:srgbClr val="E0007F"/>
                          </a:solidFill>
                        </a:rPr>
                        <a:t>Samenwerken met iedereen</a:t>
                      </a:r>
                    </a:p>
                    <a:p>
                      <a:pPr marL="285750" indent="-285750">
                        <a:buFont typeface="Arial" panose="020B0604020202020204" pitchFamily="34" charset="0"/>
                        <a:buChar char="•"/>
                      </a:pPr>
                      <a:r>
                        <a:rPr lang="nl-NL" dirty="0">
                          <a:solidFill>
                            <a:srgbClr val="E0007F"/>
                          </a:solidFill>
                        </a:rPr>
                        <a:t>Keuzes maken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nl-NL" b="1" dirty="0">
                          <a:solidFill>
                            <a:srgbClr val="E0007F"/>
                          </a:solidFill>
                        </a:rPr>
                        <a:t>Zelfstandigheid</a:t>
                      </a:r>
                    </a:p>
                    <a:p>
                      <a:pPr marL="285750" indent="-285750">
                        <a:buFont typeface="Arial" panose="020B0604020202020204" pitchFamily="34" charset="0"/>
                        <a:buChar char="•"/>
                      </a:pPr>
                      <a:r>
                        <a:rPr lang="nl-NL" b="1" dirty="0">
                          <a:solidFill>
                            <a:srgbClr val="E0007F"/>
                          </a:solidFill>
                        </a:rPr>
                        <a:t>Verantwoordelijkheid nemen</a:t>
                      </a:r>
                    </a:p>
                    <a:p>
                      <a:pPr marL="285750" indent="-285750">
                        <a:buFont typeface="Arial" panose="020B0604020202020204" pitchFamily="34" charset="0"/>
                        <a:buChar char="•"/>
                      </a:pPr>
                      <a:r>
                        <a:rPr lang="nl-NL" b="1" dirty="0">
                          <a:solidFill>
                            <a:srgbClr val="E0007F"/>
                          </a:solidFill>
                        </a:rPr>
                        <a:t>Initiatief nemen</a:t>
                      </a:r>
                    </a:p>
                    <a:p>
                      <a:pPr marL="285750" indent="-285750">
                        <a:buFont typeface="Arial" panose="020B0604020202020204" pitchFamily="34" charset="0"/>
                        <a:buChar char="•"/>
                      </a:pPr>
                      <a:r>
                        <a:rPr lang="nl-NL" b="1" dirty="0">
                          <a:solidFill>
                            <a:srgbClr val="E0007F"/>
                          </a:solidFill>
                        </a:rPr>
                        <a:t>Hoger tempo</a:t>
                      </a:r>
                    </a:p>
                    <a:p>
                      <a:pPr marL="285750" indent="-285750">
                        <a:buFont typeface="Arial" panose="020B0604020202020204" pitchFamily="34" charset="0"/>
                        <a:buChar char="•"/>
                      </a:pPr>
                      <a:r>
                        <a:rPr lang="nl-NL" b="1" dirty="0">
                          <a:solidFill>
                            <a:srgbClr val="E0007F"/>
                          </a:solidFill>
                        </a:rPr>
                        <a:t>Stagelopen</a:t>
                      </a:r>
                    </a:p>
                    <a:p>
                      <a:endParaRPr lang="nl-NL" dirty="0">
                        <a:solidFill>
                          <a:srgbClr val="E0007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3495540"/>
                  </a:ext>
                </a:extLst>
              </a:tr>
            </a:tbl>
          </a:graphicData>
        </a:graphic>
      </p:graphicFrame>
    </p:spTree>
    <p:extLst>
      <p:ext uri="{BB962C8B-B14F-4D97-AF65-F5344CB8AC3E}">
        <p14:creationId xmlns:p14="http://schemas.microsoft.com/office/powerpoint/2010/main" val="267441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E439933-99C6-23D1-9DA7-716C243E939D}"/>
              </a:ext>
            </a:extLst>
          </p:cNvPr>
          <p:cNvSpPr>
            <a:spLocks noGrp="1"/>
          </p:cNvSpPr>
          <p:nvPr>
            <p:ph type="body" sz="quarter" idx="12"/>
          </p:nvPr>
        </p:nvSpPr>
        <p:spPr>
          <a:xfrm>
            <a:off x="611560" y="1442424"/>
            <a:ext cx="7772400" cy="5544616"/>
          </a:xfrm>
        </p:spPr>
        <p:txBody>
          <a:bodyPr>
            <a:normAutofit/>
          </a:bodyPr>
          <a:lstStyle/>
          <a:p>
            <a:pPr>
              <a:buNone/>
            </a:pPr>
            <a:r>
              <a:rPr lang="nl-NL" sz="1600" b="0" dirty="0"/>
              <a:t>-	</a:t>
            </a:r>
            <a:r>
              <a:rPr lang="nl-NL" b="0" u="sng" dirty="0"/>
              <a:t>FLEX-lessen</a:t>
            </a:r>
            <a:r>
              <a:rPr lang="nl-NL" b="0" dirty="0"/>
              <a:t> (</a:t>
            </a:r>
            <a:r>
              <a:rPr lang="nl-NL" sz="1600" b="0" dirty="0"/>
              <a:t>leerlingen kiezen zelf voor een schoolvak)</a:t>
            </a:r>
            <a:br>
              <a:rPr lang="nl-NL" sz="1600" b="0" dirty="0"/>
            </a:br>
            <a:r>
              <a:rPr lang="nl-NL" sz="1600" b="0" dirty="0"/>
              <a:t> 	</a:t>
            </a:r>
            <a:r>
              <a:rPr lang="nl-NL" sz="1400" b="0" dirty="0">
                <a:sym typeface="Wingdings" panose="05000000000000000000" pitchFamily="2" charset="2"/>
              </a:rPr>
              <a:t>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r>
              <a:rPr lang="nl-NL" sz="1400" b="0" dirty="0">
                <a:sym typeface="Wingdings" panose="05000000000000000000" pitchFamily="2" charset="2"/>
              </a:rPr>
              <a:t> 	 Zelfstandigheid bevorderen</a:t>
            </a:r>
            <a:br>
              <a:rPr lang="nl-NL" sz="1400" b="0" dirty="0">
                <a:sym typeface="Wingdings" panose="05000000000000000000" pitchFamily="2" charset="2"/>
              </a:rPr>
            </a:br>
            <a:endParaRPr lang="nl-NL" sz="1400" b="0" dirty="0"/>
          </a:p>
          <a:p>
            <a:r>
              <a:rPr lang="nl-NL" sz="1600" b="0" dirty="0"/>
              <a:t>-	</a:t>
            </a:r>
            <a:r>
              <a:rPr lang="nl-NL" sz="1600" b="0" u="sng" dirty="0"/>
              <a:t>VOM </a:t>
            </a:r>
            <a:r>
              <a:rPr lang="nl-NL" sz="1600" b="0" dirty="0"/>
              <a:t>(vakoverstijgende module)</a:t>
            </a:r>
            <a:br>
              <a:rPr lang="nl-NL" sz="1600" b="0" dirty="0"/>
            </a:br>
            <a:r>
              <a:rPr lang="nl-NL" sz="1600" b="0" dirty="0"/>
              <a:t>	</a:t>
            </a:r>
            <a:r>
              <a:rPr lang="nl-NL" sz="1400" b="0" dirty="0">
                <a:sym typeface="Wingdings" panose="05000000000000000000" pitchFamily="2" charset="2"/>
              </a:rPr>
              <a:t> Werken aan zelfgekozen doelen</a:t>
            </a:r>
            <a:br>
              <a:rPr lang="nl-NL" sz="1400" b="0" dirty="0">
                <a:sym typeface="Wingdings" panose="05000000000000000000" pitchFamily="2" charset="2"/>
              </a:rPr>
            </a:br>
            <a:r>
              <a:rPr lang="nl-NL" sz="1400" b="0" dirty="0">
                <a:sym typeface="Wingdings" panose="05000000000000000000" pitchFamily="2" charset="2"/>
              </a:rPr>
              <a:t> 	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endParaRPr lang="nl-NL" sz="1400" b="0" dirty="0"/>
          </a:p>
          <a:p>
            <a:r>
              <a:rPr lang="nl-NL" sz="1600" b="0" dirty="0"/>
              <a:t>- 	</a:t>
            </a:r>
            <a:r>
              <a:rPr lang="nl-NL" sz="1600" b="0" u="sng" dirty="0" err="1"/>
              <a:t>Talenttweedaagse</a:t>
            </a:r>
            <a:br>
              <a:rPr lang="nl-NL" sz="1600" b="0" u="sng" dirty="0"/>
            </a:br>
            <a:r>
              <a:rPr lang="nl-NL" sz="1600" b="0" dirty="0"/>
              <a:t> 	</a:t>
            </a:r>
            <a:r>
              <a:rPr lang="nl-NL" sz="1400" b="0" dirty="0">
                <a:sym typeface="Wingdings" panose="05000000000000000000" pitchFamily="2" charset="2"/>
              </a:rPr>
              <a:t> Werken aan zelfgekozen doelen</a:t>
            </a:r>
            <a:br>
              <a:rPr lang="nl-NL" sz="1400" b="0" dirty="0">
                <a:sym typeface="Wingdings" panose="05000000000000000000" pitchFamily="2" charset="2"/>
              </a:rPr>
            </a:br>
            <a:r>
              <a:rPr lang="nl-NL" sz="1400" b="0" dirty="0">
                <a:sym typeface="Wingdings" panose="05000000000000000000" pitchFamily="2" charset="2"/>
              </a:rPr>
              <a:t> 	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endParaRPr lang="nl-NL" sz="1400" b="0" u="sng" dirty="0"/>
          </a:p>
          <a:p>
            <a:r>
              <a:rPr lang="nl-NL" sz="1600" b="0" dirty="0"/>
              <a:t>- 	</a:t>
            </a:r>
            <a:r>
              <a:rPr lang="nl-NL" sz="1600" b="0" u="sng" dirty="0"/>
              <a:t>Studiedagen</a:t>
            </a:r>
            <a:br>
              <a:rPr lang="nl-NL" sz="1600" b="0" dirty="0"/>
            </a:br>
            <a:r>
              <a:rPr lang="nl-NL" sz="1600" b="0" dirty="0"/>
              <a:t> 	</a:t>
            </a:r>
            <a:r>
              <a:rPr lang="nl-NL" sz="1400" b="0" dirty="0">
                <a:sym typeface="Wingdings" panose="05000000000000000000" pitchFamily="2" charset="2"/>
              </a:rPr>
              <a:t> Opdrachten maken en leren voor toetsen</a:t>
            </a:r>
            <a:endParaRPr lang="nl-NL" sz="1400" b="0" dirty="0"/>
          </a:p>
        </p:txBody>
      </p:sp>
      <p:sp>
        <p:nvSpPr>
          <p:cNvPr id="3" name="Titel 2">
            <a:extLst>
              <a:ext uri="{FF2B5EF4-FFF2-40B4-BE49-F238E27FC236}">
                <a16:creationId xmlns:a16="http://schemas.microsoft.com/office/drawing/2014/main" id="{AE82C0A6-0F56-38CD-916D-8661964E1B19}"/>
              </a:ext>
            </a:extLst>
          </p:cNvPr>
          <p:cNvSpPr>
            <a:spLocks noGrp="1"/>
          </p:cNvSpPr>
          <p:nvPr>
            <p:ph type="title"/>
          </p:nvPr>
        </p:nvSpPr>
        <p:spPr>
          <a:xfrm>
            <a:off x="667346" y="548680"/>
            <a:ext cx="7809307" cy="864000"/>
          </a:xfrm>
        </p:spPr>
        <p:txBody>
          <a:bodyPr/>
          <a:lstStyle/>
          <a:p>
            <a:r>
              <a:rPr lang="nl-NL" dirty="0"/>
              <a:t>Werken aan vaardigheden</a:t>
            </a:r>
          </a:p>
        </p:txBody>
      </p:sp>
      <p:sp>
        <p:nvSpPr>
          <p:cNvPr id="4" name="Tijdelijke aanduiding voor dianummer 3">
            <a:extLst>
              <a:ext uri="{FF2B5EF4-FFF2-40B4-BE49-F238E27FC236}">
                <a16:creationId xmlns:a16="http://schemas.microsoft.com/office/drawing/2014/main" id="{445F33BA-18D0-19BE-591D-65DB2820870B}"/>
              </a:ext>
            </a:extLst>
          </p:cNvPr>
          <p:cNvSpPr>
            <a:spLocks noGrp="1"/>
          </p:cNvSpPr>
          <p:nvPr>
            <p:ph type="sldNum" sz="quarter" idx="14"/>
          </p:nvPr>
        </p:nvSpPr>
        <p:spPr/>
        <p:txBody>
          <a:bodyPr/>
          <a:lstStyle/>
          <a:p>
            <a:fld id="{9AF604D9-9677-4E47-9643-C08173630614}" type="slidenum">
              <a:rPr lang="nl-NL" smtClean="0"/>
              <a:pPr/>
              <a:t>5</a:t>
            </a:fld>
            <a:endParaRPr lang="nl-NL" dirty="0"/>
          </a:p>
        </p:txBody>
      </p:sp>
    </p:spTree>
    <p:extLst>
      <p:ext uri="{BB962C8B-B14F-4D97-AF65-F5344CB8AC3E}">
        <p14:creationId xmlns:p14="http://schemas.microsoft.com/office/powerpoint/2010/main" val="332622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2606863-4F01-E311-BCD5-4592DDF7DC29}"/>
              </a:ext>
            </a:extLst>
          </p:cNvPr>
          <p:cNvSpPr>
            <a:spLocks noGrp="1"/>
          </p:cNvSpPr>
          <p:nvPr>
            <p:ph type="body" sz="quarter" idx="12"/>
          </p:nvPr>
        </p:nvSpPr>
        <p:spPr>
          <a:xfrm>
            <a:off x="576000" y="1700808"/>
            <a:ext cx="7772400" cy="4746792"/>
          </a:xfrm>
        </p:spPr>
        <p:txBody>
          <a:bodyPr>
            <a:normAutofit/>
          </a:bodyPr>
          <a:lstStyle/>
          <a:p>
            <a:pPr>
              <a:buNone/>
            </a:pPr>
            <a:r>
              <a:rPr lang="nl-NL" dirty="0">
                <a:latin typeface="Verdana"/>
                <a:ea typeface="Verdana"/>
              </a:rPr>
              <a:t>U krijgt een advies op basis van cijfers én vaardigheden van uw kind. Neem dat advies heel serieus.  </a:t>
            </a: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dirty="0">
              <a:latin typeface="Verdana"/>
              <a:ea typeface="Verdana"/>
            </a:endParaRPr>
          </a:p>
          <a:p>
            <a:pPr>
              <a:buNone/>
            </a:pPr>
            <a:endParaRPr lang="nl-NL" b="0" dirty="0">
              <a:latin typeface="Verdana"/>
              <a:ea typeface="Verdana"/>
            </a:endParaRPr>
          </a:p>
          <a:p>
            <a:pPr>
              <a:buNone/>
            </a:pPr>
            <a:endParaRPr lang="nl-NL" b="0" dirty="0">
              <a:latin typeface="Verdana"/>
              <a:ea typeface="Verdana"/>
            </a:endParaRPr>
          </a:p>
          <a:p>
            <a:pPr>
              <a:buNone/>
            </a:pPr>
            <a:endParaRPr lang="nl-NL" b="0" dirty="0">
              <a:latin typeface="Verdana"/>
              <a:ea typeface="Verdana"/>
            </a:endParaRPr>
          </a:p>
          <a:p>
            <a:pPr>
              <a:buNone/>
            </a:pPr>
            <a:endParaRPr lang="nl-NL" b="0" dirty="0">
              <a:latin typeface="Verdana"/>
              <a:ea typeface="Verdana"/>
            </a:endParaRPr>
          </a:p>
          <a:p>
            <a:pPr>
              <a:buNone/>
            </a:pPr>
            <a:endParaRPr lang="nl-NL" b="0" dirty="0">
              <a:latin typeface="Verdana"/>
              <a:ea typeface="Verdana"/>
            </a:endParaRPr>
          </a:p>
          <a:p>
            <a:pPr>
              <a:buNone/>
            </a:pPr>
            <a:endParaRPr lang="nl-NL" dirty="0">
              <a:latin typeface="Verdana"/>
              <a:ea typeface="Verdana"/>
            </a:endParaRPr>
          </a:p>
          <a:p>
            <a:pPr>
              <a:buNone/>
            </a:pPr>
            <a:endParaRPr lang="nl-NL" dirty="0"/>
          </a:p>
          <a:p>
            <a:endParaRPr lang="nl-NL" dirty="0"/>
          </a:p>
        </p:txBody>
      </p:sp>
      <p:sp>
        <p:nvSpPr>
          <p:cNvPr id="3" name="Titel 2">
            <a:extLst>
              <a:ext uri="{FF2B5EF4-FFF2-40B4-BE49-F238E27FC236}">
                <a16:creationId xmlns:a16="http://schemas.microsoft.com/office/drawing/2014/main" id="{7EC3A912-0E2A-BCBE-AA50-C11A44F71DA4}"/>
              </a:ext>
            </a:extLst>
          </p:cNvPr>
          <p:cNvSpPr>
            <a:spLocks noGrp="1"/>
          </p:cNvSpPr>
          <p:nvPr>
            <p:ph type="title"/>
          </p:nvPr>
        </p:nvSpPr>
        <p:spPr/>
        <p:txBody>
          <a:bodyPr/>
          <a:lstStyle/>
          <a:p>
            <a:r>
              <a:rPr lang="nl-NL" dirty="0"/>
              <a:t>Het niveau</a:t>
            </a:r>
          </a:p>
        </p:txBody>
      </p:sp>
      <p:sp>
        <p:nvSpPr>
          <p:cNvPr id="4" name="Tijdelijke aanduiding voor dianummer 3">
            <a:extLst>
              <a:ext uri="{FF2B5EF4-FFF2-40B4-BE49-F238E27FC236}">
                <a16:creationId xmlns:a16="http://schemas.microsoft.com/office/drawing/2014/main" id="{B8E4E866-4525-A5B1-FA64-69F52838F4AC}"/>
              </a:ext>
            </a:extLst>
          </p:cNvPr>
          <p:cNvSpPr>
            <a:spLocks noGrp="1"/>
          </p:cNvSpPr>
          <p:nvPr>
            <p:ph type="sldNum" sz="quarter" idx="14"/>
          </p:nvPr>
        </p:nvSpPr>
        <p:spPr/>
        <p:txBody>
          <a:bodyPr/>
          <a:lstStyle/>
          <a:p>
            <a:fld id="{9AF604D9-9677-4E47-9643-C08173630614}" type="slidenum">
              <a:rPr lang="nl-NL" smtClean="0"/>
              <a:pPr/>
              <a:t>6</a:t>
            </a:fld>
            <a:endParaRPr lang="nl-NL"/>
          </a:p>
        </p:txBody>
      </p:sp>
      <p:pic>
        <p:nvPicPr>
          <p:cNvPr id="6" name="Afbeelding 5" descr="Afbeelding met tekst, hemel, buitenshuis">
            <a:extLst>
              <a:ext uri="{FF2B5EF4-FFF2-40B4-BE49-F238E27FC236}">
                <a16:creationId xmlns:a16="http://schemas.microsoft.com/office/drawing/2014/main" id="{752B25E4-9FE4-8D17-30E7-F3A2ACDF3681}"/>
              </a:ext>
            </a:extLst>
          </p:cNvPr>
          <p:cNvPicPr>
            <a:picLocks noChangeAspect="1"/>
          </p:cNvPicPr>
          <p:nvPr/>
        </p:nvPicPr>
        <p:blipFill>
          <a:blip r:embed="rId3"/>
          <a:stretch>
            <a:fillRect/>
          </a:stretch>
        </p:blipFill>
        <p:spPr>
          <a:xfrm>
            <a:off x="1442353" y="2539304"/>
            <a:ext cx="6039693" cy="3905795"/>
          </a:xfrm>
          <a:prstGeom prst="rect">
            <a:avLst/>
          </a:prstGeom>
        </p:spPr>
      </p:pic>
    </p:spTree>
    <p:extLst>
      <p:ext uri="{BB962C8B-B14F-4D97-AF65-F5344CB8AC3E}">
        <p14:creationId xmlns:p14="http://schemas.microsoft.com/office/powerpoint/2010/main" val="183797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F110E69-55F5-4FF7-2A06-A20EF347E655}"/>
              </a:ext>
            </a:extLst>
          </p:cNvPr>
          <p:cNvSpPr>
            <a:spLocks noGrp="1"/>
          </p:cNvSpPr>
          <p:nvPr>
            <p:ph type="body" sz="quarter" idx="12"/>
          </p:nvPr>
        </p:nvSpPr>
        <p:spPr>
          <a:xfrm>
            <a:off x="685800" y="1916832"/>
            <a:ext cx="7772400" cy="4395600"/>
          </a:xfrm>
        </p:spPr>
        <p:txBody>
          <a:bodyPr/>
          <a:lstStyle/>
          <a:p>
            <a:r>
              <a:rPr lang="nl-NL" dirty="0"/>
              <a:t>Eerste en tweede klas: </a:t>
            </a:r>
            <a:r>
              <a:rPr lang="nl-NL" b="0" dirty="0"/>
              <a:t>een algemeen programma met “alle” vakken.</a:t>
            </a:r>
          </a:p>
          <a:p>
            <a:endParaRPr lang="nl-NL" dirty="0"/>
          </a:p>
          <a:p>
            <a:r>
              <a:rPr lang="nl-NL" dirty="0"/>
              <a:t>Tweede klas: </a:t>
            </a:r>
            <a:r>
              <a:rPr lang="nl-NL" b="0" dirty="0"/>
              <a:t>aan het einde van leerjaar twee maken leerlingen een keuze tussen de profielen.</a:t>
            </a:r>
          </a:p>
          <a:p>
            <a:pPr>
              <a:buNone/>
            </a:pPr>
            <a:endParaRPr lang="nl-NL" dirty="0"/>
          </a:p>
          <a:p>
            <a:r>
              <a:rPr lang="nl-NL" dirty="0"/>
              <a:t>Derde klas: </a:t>
            </a:r>
            <a:r>
              <a:rPr lang="nl-NL" b="0" dirty="0"/>
              <a:t>de leerlingen hebben een profiel gekozen en werken alleen aan vakken binnen dit profiel.</a:t>
            </a:r>
          </a:p>
          <a:p>
            <a:endParaRPr lang="nl-NL" dirty="0"/>
          </a:p>
          <a:p>
            <a:r>
              <a:rPr lang="nl-NL" dirty="0"/>
              <a:t>Met je profielkeuze liggen je examenvakken vast.</a:t>
            </a:r>
          </a:p>
        </p:txBody>
      </p:sp>
      <p:sp>
        <p:nvSpPr>
          <p:cNvPr id="3" name="Titel 2">
            <a:extLst>
              <a:ext uri="{FF2B5EF4-FFF2-40B4-BE49-F238E27FC236}">
                <a16:creationId xmlns:a16="http://schemas.microsoft.com/office/drawing/2014/main" id="{365DADBE-FC85-55B5-10D0-588191902EA6}"/>
              </a:ext>
            </a:extLst>
          </p:cNvPr>
          <p:cNvSpPr>
            <a:spLocks noGrp="1"/>
          </p:cNvSpPr>
          <p:nvPr>
            <p:ph type="title"/>
          </p:nvPr>
        </p:nvSpPr>
        <p:spPr/>
        <p:txBody>
          <a:bodyPr/>
          <a:lstStyle/>
          <a:p>
            <a:r>
              <a:rPr lang="nl-NL" dirty="0"/>
              <a:t>Profielen</a:t>
            </a:r>
          </a:p>
        </p:txBody>
      </p:sp>
      <p:sp>
        <p:nvSpPr>
          <p:cNvPr id="4" name="Tijdelijke aanduiding voor dianummer 3">
            <a:extLst>
              <a:ext uri="{FF2B5EF4-FFF2-40B4-BE49-F238E27FC236}">
                <a16:creationId xmlns:a16="http://schemas.microsoft.com/office/drawing/2014/main" id="{6DC8A198-EC9E-D543-FD48-DE6149B718C7}"/>
              </a:ext>
            </a:extLst>
          </p:cNvPr>
          <p:cNvSpPr>
            <a:spLocks noGrp="1"/>
          </p:cNvSpPr>
          <p:nvPr>
            <p:ph type="sldNum" sz="quarter" idx="14"/>
          </p:nvPr>
        </p:nvSpPr>
        <p:spPr/>
        <p:txBody>
          <a:bodyPr/>
          <a:lstStyle/>
          <a:p>
            <a:fld id="{9AF604D9-9677-4E47-9643-C08173630614}" type="slidenum">
              <a:rPr lang="nl-NL" smtClean="0"/>
              <a:pPr/>
              <a:t>7</a:t>
            </a:fld>
            <a:endParaRPr lang="nl-NL" dirty="0"/>
          </a:p>
        </p:txBody>
      </p:sp>
    </p:spTree>
    <p:extLst>
      <p:ext uri="{BB962C8B-B14F-4D97-AF65-F5344CB8AC3E}">
        <p14:creationId xmlns:p14="http://schemas.microsoft.com/office/powerpoint/2010/main" val="350089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74335F-0720-2A82-7FCF-8DB0AD9E7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564904"/>
            <a:ext cx="2781659" cy="2104385"/>
          </a:xfrm>
          <a:prstGeom prst="rect">
            <a:avLst/>
          </a:prstGeom>
        </p:spPr>
      </p:pic>
      <p:sp>
        <p:nvSpPr>
          <p:cNvPr id="2" name="Tijdelijke aanduiding voor tekst 1">
            <a:extLst>
              <a:ext uri="{FF2B5EF4-FFF2-40B4-BE49-F238E27FC236}">
                <a16:creationId xmlns:a16="http://schemas.microsoft.com/office/drawing/2014/main" id="{2386D6B6-9698-A4D0-2E2A-DA9C00B26FCA}"/>
              </a:ext>
            </a:extLst>
          </p:cNvPr>
          <p:cNvSpPr>
            <a:spLocks noGrp="1"/>
          </p:cNvSpPr>
          <p:nvPr>
            <p:ph type="body" sz="quarter" idx="12"/>
          </p:nvPr>
        </p:nvSpPr>
        <p:spPr/>
        <p:txBody>
          <a:bodyPr>
            <a:normAutofit/>
          </a:bodyPr>
          <a:lstStyle/>
          <a:p>
            <a:pPr>
              <a:buNone/>
            </a:pPr>
            <a:r>
              <a:rPr lang="nl-NL" b="0" dirty="0"/>
              <a:t>Aan het einde van de tweede klas kiezen de leerlingen een profiel. Vanaf </a:t>
            </a:r>
            <a:br>
              <a:rPr lang="nl-NL" b="0" dirty="0"/>
            </a:br>
            <a:r>
              <a:rPr lang="nl-NL" b="0" dirty="0"/>
              <a:t>klas 3 werken leerlingen alleen aan de vakken binnen dat profiel.</a:t>
            </a:r>
          </a:p>
          <a:p>
            <a:pPr>
              <a:buNone/>
            </a:pPr>
            <a:br>
              <a:rPr lang="nl-NL" dirty="0"/>
            </a:br>
            <a:r>
              <a:rPr lang="nl-NL" dirty="0"/>
              <a:t>Elke profiel heeft de opbouw:</a:t>
            </a:r>
          </a:p>
          <a:p>
            <a:pPr marL="648900" lvl="1" indent="-342900">
              <a:buFont typeface="Wingdings" panose="05000000000000000000" pitchFamily="2" charset="2"/>
              <a:buChar char="§"/>
            </a:pPr>
            <a:r>
              <a:rPr lang="nl-NL" b="0" dirty="0"/>
              <a:t>Gemeenschappelijk deel</a:t>
            </a:r>
          </a:p>
          <a:p>
            <a:pPr marL="648900" lvl="1" indent="-342900">
              <a:buFont typeface="Wingdings" panose="05000000000000000000" pitchFamily="2" charset="2"/>
              <a:buChar char="§"/>
            </a:pPr>
            <a:r>
              <a:rPr lang="nl-NL" b="0" dirty="0"/>
              <a:t>Profieldeel</a:t>
            </a:r>
          </a:p>
          <a:p>
            <a:pPr marL="648900" lvl="1" indent="-342900">
              <a:buFont typeface="Wingdings" panose="05000000000000000000" pitchFamily="2" charset="2"/>
              <a:buChar char="§"/>
            </a:pPr>
            <a:r>
              <a:rPr lang="nl-NL" b="0" dirty="0"/>
              <a:t>Keuzedeel*</a:t>
            </a:r>
          </a:p>
          <a:p>
            <a:pPr lvl="1" indent="0">
              <a:buNone/>
            </a:pPr>
            <a:br>
              <a:rPr lang="nl-NL" dirty="0"/>
            </a:br>
            <a:r>
              <a:rPr lang="nl-NL" dirty="0"/>
              <a:t>Je kiest twee of drie vakken uit het keuzedeel.</a:t>
            </a:r>
          </a:p>
          <a:p>
            <a:pPr lvl="1" indent="0">
              <a:buNone/>
            </a:pPr>
            <a:endParaRPr lang="nl-NL" b="0" dirty="0"/>
          </a:p>
          <a:p>
            <a:pPr lvl="1" indent="0">
              <a:buNone/>
            </a:pPr>
            <a:endParaRPr lang="nl-NL" b="0" dirty="0"/>
          </a:p>
          <a:p>
            <a:pPr lvl="1" indent="0">
              <a:buNone/>
            </a:pPr>
            <a:r>
              <a:rPr lang="nl-NL" dirty="0"/>
              <a:t>*</a:t>
            </a:r>
            <a:r>
              <a:rPr lang="nl-NL" sz="1400" b="0" dirty="0"/>
              <a:t>De keuze in het vrije deel is  niet geheel vrij. Er kan verzocht worden een </a:t>
            </a:r>
            <a:br>
              <a:rPr lang="nl-NL" sz="1400" b="0" dirty="0"/>
            </a:br>
            <a:r>
              <a:rPr lang="nl-NL" sz="1400" b="0" dirty="0"/>
              <a:t>   keuze aan te passen, als wij het niet in het rooster verwerkt krijgen.</a:t>
            </a:r>
          </a:p>
          <a:p>
            <a:endParaRPr lang="nl-NL" dirty="0"/>
          </a:p>
        </p:txBody>
      </p:sp>
      <p:sp>
        <p:nvSpPr>
          <p:cNvPr id="3" name="Titel 2">
            <a:extLst>
              <a:ext uri="{FF2B5EF4-FFF2-40B4-BE49-F238E27FC236}">
                <a16:creationId xmlns:a16="http://schemas.microsoft.com/office/drawing/2014/main" id="{70B493B1-D465-162F-D08D-B40F74B389F1}"/>
              </a:ext>
            </a:extLst>
          </p:cNvPr>
          <p:cNvSpPr>
            <a:spLocks noGrp="1"/>
          </p:cNvSpPr>
          <p:nvPr>
            <p:ph type="title"/>
          </p:nvPr>
        </p:nvSpPr>
        <p:spPr/>
        <p:txBody>
          <a:bodyPr/>
          <a:lstStyle/>
          <a:p>
            <a:r>
              <a:rPr lang="nl-NL" dirty="0"/>
              <a:t>Profielen</a:t>
            </a:r>
          </a:p>
        </p:txBody>
      </p:sp>
      <p:sp>
        <p:nvSpPr>
          <p:cNvPr id="4" name="Tijdelijke aanduiding voor dianummer 3">
            <a:extLst>
              <a:ext uri="{FF2B5EF4-FFF2-40B4-BE49-F238E27FC236}">
                <a16:creationId xmlns:a16="http://schemas.microsoft.com/office/drawing/2014/main" id="{3D4CD1E5-E324-A8D2-F5C6-CE2551D34C7F}"/>
              </a:ext>
            </a:extLst>
          </p:cNvPr>
          <p:cNvSpPr>
            <a:spLocks noGrp="1"/>
          </p:cNvSpPr>
          <p:nvPr>
            <p:ph type="sldNum" sz="quarter" idx="14"/>
          </p:nvPr>
        </p:nvSpPr>
        <p:spPr/>
        <p:txBody>
          <a:bodyPr/>
          <a:lstStyle/>
          <a:p>
            <a:fld id="{9AF604D9-9677-4E47-9643-C08173630614}" type="slidenum">
              <a:rPr lang="nl-NL" smtClean="0"/>
              <a:pPr/>
              <a:t>8</a:t>
            </a:fld>
            <a:endParaRPr lang="nl-NL" dirty="0"/>
          </a:p>
        </p:txBody>
      </p:sp>
    </p:spTree>
    <p:extLst>
      <p:ext uri="{BB962C8B-B14F-4D97-AF65-F5344CB8AC3E}">
        <p14:creationId xmlns:p14="http://schemas.microsoft.com/office/powerpoint/2010/main" val="192560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F263F86-A12E-1DB5-7B32-4FC57E59AF09}"/>
              </a:ext>
            </a:extLst>
          </p:cNvPr>
          <p:cNvSpPr>
            <a:spLocks noGrp="1"/>
          </p:cNvSpPr>
          <p:nvPr>
            <p:ph type="title"/>
          </p:nvPr>
        </p:nvSpPr>
        <p:spPr/>
        <p:txBody>
          <a:bodyPr/>
          <a:lstStyle/>
          <a:p>
            <a:r>
              <a:rPr lang="nl-NL" dirty="0"/>
              <a:t>Profiel techniek</a:t>
            </a:r>
          </a:p>
        </p:txBody>
      </p:sp>
      <p:sp>
        <p:nvSpPr>
          <p:cNvPr id="4" name="Tijdelijke aanduiding voor dianummer 3">
            <a:extLst>
              <a:ext uri="{FF2B5EF4-FFF2-40B4-BE49-F238E27FC236}">
                <a16:creationId xmlns:a16="http://schemas.microsoft.com/office/drawing/2014/main" id="{C4366BDF-5BF1-6AD0-ED5D-964B6C331576}"/>
              </a:ext>
            </a:extLst>
          </p:cNvPr>
          <p:cNvSpPr>
            <a:spLocks noGrp="1"/>
          </p:cNvSpPr>
          <p:nvPr>
            <p:ph type="sldNum" sz="quarter" idx="14"/>
          </p:nvPr>
        </p:nvSpPr>
        <p:spPr/>
        <p:txBody>
          <a:bodyPr/>
          <a:lstStyle/>
          <a:p>
            <a:fld id="{9AF604D9-9677-4E47-9643-C08173630614}" type="slidenum">
              <a:rPr lang="nl-NL" smtClean="0"/>
              <a:pPr/>
              <a:t>9</a:t>
            </a:fld>
            <a:endParaRPr lang="nl-NL" dirty="0"/>
          </a:p>
        </p:txBody>
      </p:sp>
      <p:pic>
        <p:nvPicPr>
          <p:cNvPr id="5" name="Afbeelding 4">
            <a:extLst>
              <a:ext uri="{FF2B5EF4-FFF2-40B4-BE49-F238E27FC236}">
                <a16:creationId xmlns:a16="http://schemas.microsoft.com/office/drawing/2014/main" id="{CDECA9A2-1806-863D-058C-92F1333DFC06}"/>
              </a:ext>
            </a:extLst>
          </p:cNvPr>
          <p:cNvPicPr>
            <a:picLocks noChangeAspect="1"/>
          </p:cNvPicPr>
          <p:nvPr/>
        </p:nvPicPr>
        <p:blipFill>
          <a:blip r:embed="rId2"/>
          <a:stretch>
            <a:fillRect/>
          </a:stretch>
        </p:blipFill>
        <p:spPr>
          <a:xfrm>
            <a:off x="960696" y="1548000"/>
            <a:ext cx="7112591" cy="4242083"/>
          </a:xfrm>
          <a:prstGeom prst="rect">
            <a:avLst/>
          </a:prstGeom>
        </p:spPr>
      </p:pic>
    </p:spTree>
    <p:extLst>
      <p:ext uri="{BB962C8B-B14F-4D97-AF65-F5344CB8AC3E}">
        <p14:creationId xmlns:p14="http://schemas.microsoft.com/office/powerpoint/2010/main" val="107221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JABLOON" val="Standaard"/>
  <p:tag name="BEDRIJFID" val="36"/>
  <p:tag name="BEDRIJF" val="Mariëndael Heijenoordseweg"/>
  <p:tag name="AUTEUR1EMAIL" val="m.faaij@mariendael.nl"/>
  <p:tag name="AUTEUR1FUNCTIE" val="Teamleider"/>
  <p:tag name="TAAL" val="Nederlands"/>
  <p:tag name="ONDERTITEL" val="voorlichting"/>
  <p:tag name="PLAATS" val="M12"/>
  <p:tag name="TITELAUTEURS" val="0"/>
  <p:tag name="DATUMTEKST" val="21-1-2014"/>
  <p:tag name="AUTEUR1" val="Mark Faaij"/>
  <p:tag name="VIEWOFFICEVERSIE" val="2012.1.6.12160"/>
  <p:tag name="TITEL" val="Arbeid/vmbo (bb/kb) bovenbouw"/>
  <p:tag name="DATUM" val="41660,5083341088"/>
</p:tagLst>
</file>

<file path=ppt/tags/tag10.xml><?xml version="1.0" encoding="utf-8"?>
<p:tagLst xmlns:a="http://schemas.openxmlformats.org/drawingml/2006/main" xmlns:r="http://schemas.openxmlformats.org/officeDocument/2006/relationships" xmlns:p="http://schemas.openxmlformats.org/presentationml/2006/main">
  <p:tag name="KLEURACHTERGROND" val="1"/>
</p:tagLst>
</file>

<file path=ppt/tags/tag11.xml><?xml version="1.0" encoding="utf-8"?>
<p:tagLst xmlns:a="http://schemas.openxmlformats.org/drawingml/2006/main" xmlns:r="http://schemas.openxmlformats.org/officeDocument/2006/relationships" xmlns:p="http://schemas.openxmlformats.org/presentationml/2006/main">
  <p:tag name="KLEURACHTERGROND" val="1"/>
</p:tagLst>
</file>

<file path=ppt/tags/tag12.xml><?xml version="1.0" encoding="utf-8"?>
<p:tagLst xmlns:a="http://schemas.openxmlformats.org/drawingml/2006/main" xmlns:r="http://schemas.openxmlformats.org/officeDocument/2006/relationships" xmlns:p="http://schemas.openxmlformats.org/presentationml/2006/main">
  <p:tag name="ONTWERP" val="Diamodellen"/>
  <p:tag name="VARIANT" val="Titeldia breed"/>
  <p:tag name="DISABLEKLEURENPALET" val="1"/>
  <p:tag name="CHANGESUBTITLE" val="Subtitle"/>
  <p:tag name="CHANGETITLE" val="Title"/>
  <p:tag name="ONTWERPVERSIEDATUM" val="41289,6526388889"/>
</p:tagLst>
</file>

<file path=ppt/tags/tag13.xml><?xml version="1.0" encoding="utf-8"?>
<p:tagLst xmlns:a="http://schemas.openxmlformats.org/drawingml/2006/main" xmlns:r="http://schemas.openxmlformats.org/officeDocument/2006/relationships" xmlns:p="http://schemas.openxmlformats.org/presentationml/2006/main">
  <p:tag name="ITEMLINKS" val="87,5905532836914"/>
  <p:tag name="ITEMTOP" val="82,7716522216797"/>
  <p:tag name="ITEMBREEDTE" val="544,251976013184"/>
  <p:tag name="ITEMHOOGTE" val="102,047241210938"/>
</p:tagLst>
</file>

<file path=ppt/tags/tag14.xml><?xml version="1.0" encoding="utf-8"?>
<p:tagLst xmlns:a="http://schemas.openxmlformats.org/drawingml/2006/main" xmlns:r="http://schemas.openxmlformats.org/officeDocument/2006/relationships" xmlns:p="http://schemas.openxmlformats.org/presentationml/2006/main">
  <p:tag name="ITEMLINKS" val="87,5905532836914"/>
  <p:tag name="ITEMTOP" val="191,905517578125"/>
  <p:tag name="ITEMBREEDTE" val="544,251976013184"/>
  <p:tag name="ITEMHOOGTE" val="68,031494140625"/>
</p:tagLst>
</file>

<file path=ppt/tags/tag15.xml><?xml version="1.0" encoding="utf-8"?>
<p:tagLst xmlns:a="http://schemas.openxmlformats.org/drawingml/2006/main" xmlns:r="http://schemas.openxmlformats.org/officeDocument/2006/relationships" xmlns:p="http://schemas.openxmlformats.org/presentationml/2006/main">
  <p:tag name="ONTWERP" val="Diamodellen"/>
  <p:tag name="VARIANT" val="Dia met grote foto"/>
  <p:tag name="KLEUROBJECTEN" val="Title"/>
  <p:tag name="ONTWERPVERSIEDATUM" val="41289,6526388889"/>
  <p:tag name="VIEWOFFICEVERSIE" val="2012.1.6.12160"/>
</p:tagLst>
</file>

<file path=ppt/tags/tag16.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17.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2.xml><?xml version="1.0" encoding="utf-8"?>
<p:tagLst xmlns:a="http://schemas.openxmlformats.org/drawingml/2006/main" xmlns:r="http://schemas.openxmlformats.org/officeDocument/2006/relationships" xmlns:p="http://schemas.openxmlformats.org/presentationml/2006/main">
  <p:tag name="KLEURTEKST" val="1"/>
</p:tagLst>
</file>

<file path=ppt/tags/tag3.xml><?xml version="1.0" encoding="utf-8"?>
<p:tagLst xmlns:a="http://schemas.openxmlformats.org/drawingml/2006/main" xmlns:r="http://schemas.openxmlformats.org/officeDocument/2006/relationships" xmlns:p="http://schemas.openxmlformats.org/presentationml/2006/main">
  <p:tag name="ADRESREGEL" val="Voettekst"/>
</p:tagLst>
</file>

<file path=ppt/tags/tag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5.xml><?xml version="1.0" encoding="utf-8"?>
<p:tagLst xmlns:a="http://schemas.openxmlformats.org/drawingml/2006/main" xmlns:r="http://schemas.openxmlformats.org/officeDocument/2006/relationships" xmlns:p="http://schemas.openxmlformats.org/presentationml/2006/main">
  <p:tag name="TYPE" val="PaginaNummer"/>
</p:tagLst>
</file>

<file path=ppt/tags/tag6.xml><?xml version="1.0" encoding="utf-8"?>
<p:tagLst xmlns:a="http://schemas.openxmlformats.org/drawingml/2006/main" xmlns:r="http://schemas.openxmlformats.org/officeDocument/2006/relationships" xmlns:p="http://schemas.openxmlformats.org/presentationml/2006/main">
  <p:tag name="KLEURACHTERGROND" val="1"/>
</p:tagLst>
</file>

<file path=ppt/tags/tag7.xml><?xml version="1.0" encoding="utf-8"?>
<p:tagLst xmlns:a="http://schemas.openxmlformats.org/drawingml/2006/main" xmlns:r="http://schemas.openxmlformats.org/officeDocument/2006/relationships" xmlns:p="http://schemas.openxmlformats.org/presentationml/2006/main">
  <p:tag name="TYPE" val="LogoVervolgDia"/>
</p:tagLst>
</file>

<file path=ppt/tags/tag8.xml><?xml version="1.0" encoding="utf-8"?>
<p:tagLst xmlns:a="http://schemas.openxmlformats.org/drawingml/2006/main" xmlns:r="http://schemas.openxmlformats.org/officeDocument/2006/relationships" xmlns:p="http://schemas.openxmlformats.org/presentationml/2006/main">
  <p:tag name="KLEURACHTERGROND" val="1"/>
</p:tagLst>
</file>

<file path=ppt/tags/tag9.xml><?xml version="1.0" encoding="utf-8"?>
<p:tagLst xmlns:a="http://schemas.openxmlformats.org/drawingml/2006/main" xmlns:r="http://schemas.openxmlformats.org/officeDocument/2006/relationships" xmlns:p="http://schemas.openxmlformats.org/presentationml/2006/main">
  <p:tag name="KLEURACHTERGROND" val="1"/>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4290C35BE6DF4A94B86D354A8103CA" ma:contentTypeVersion="11" ma:contentTypeDescription="Een nieuw document maken." ma:contentTypeScope="" ma:versionID="a831a1b381c1995096985b9c1c945c4a">
  <xsd:schema xmlns:xsd="http://www.w3.org/2001/XMLSchema" xmlns:xs="http://www.w3.org/2001/XMLSchema" xmlns:p="http://schemas.microsoft.com/office/2006/metadata/properties" xmlns:ns2="99ed3b39-142f-4bdc-a620-0a2a9995b1df" xmlns:ns3="03ba30b0-b83b-4bc3-b58e-5daf3a5e47d9" targetNamespace="http://schemas.microsoft.com/office/2006/metadata/properties" ma:root="true" ma:fieldsID="5318f77fa3003aaade692a4ebd76d3e9" ns2:_="" ns3:_="">
    <xsd:import namespace="99ed3b39-142f-4bdc-a620-0a2a9995b1df"/>
    <xsd:import namespace="03ba30b0-b83b-4bc3-b58e-5daf3a5e47d9"/>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d3b39-142f-4bdc-a620-0a2a9995b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ba30b0-b83b-4bc3-b58e-5daf3a5e47d9"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FE61A1-DE6E-410B-9F54-045B76EF2841}">
  <ds:schemaRefs>
    <ds:schemaRef ds:uri="http://schemas.microsoft.com/sharepoint/v3/contenttype/forms"/>
  </ds:schemaRefs>
</ds:datastoreItem>
</file>

<file path=customXml/itemProps2.xml><?xml version="1.0" encoding="utf-8"?>
<ds:datastoreItem xmlns:ds="http://schemas.openxmlformats.org/officeDocument/2006/customXml" ds:itemID="{41E64690-2E6D-446F-8CAB-584D805F2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d3b39-142f-4bdc-a620-0a2a9995b1df"/>
    <ds:schemaRef ds:uri="03ba30b0-b83b-4bc3-b58e-5daf3a5e4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C666C5-78E5-472B-8BDB-4484F53DC7ED}">
  <ds:schemaRefs>
    <ds:schemaRef ds:uri="http://schemas.microsoft.com/office/2006/documentManagement/types"/>
    <ds:schemaRef ds:uri="http://www.w3.org/XML/1998/namespace"/>
    <ds:schemaRef ds:uri="03ba30b0-b83b-4bc3-b58e-5daf3a5e47d9"/>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99ed3b39-142f-4bdc-a620-0a2a9995b1d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4602</TotalTime>
  <Words>1050</Words>
  <Application>Microsoft Office PowerPoint</Application>
  <PresentationFormat>Diavoorstelling (4:3)</PresentationFormat>
  <Paragraphs>153</Paragraphs>
  <Slides>21</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Verdana</vt:lpstr>
      <vt:lpstr>Wingdings</vt:lpstr>
      <vt:lpstr>Kantoorthema</vt:lpstr>
      <vt:lpstr>Vmbo TL bovenbouw</vt:lpstr>
      <vt:lpstr>Uitleg vmbo</vt:lpstr>
      <vt:lpstr>VMBO in schema</vt:lpstr>
      <vt:lpstr>Overstap onderbouw  bovenbouw</vt:lpstr>
      <vt:lpstr>Werken aan vaardigheden</vt:lpstr>
      <vt:lpstr>Het niveau</vt:lpstr>
      <vt:lpstr>Profielen</vt:lpstr>
      <vt:lpstr>Profielen</vt:lpstr>
      <vt:lpstr>Profiel techniek</vt:lpstr>
      <vt:lpstr>Profiel zorg &amp; welzijn</vt:lpstr>
      <vt:lpstr>Profiel economie</vt:lpstr>
      <vt:lpstr>Totaaloverzicht profielen</vt:lpstr>
      <vt:lpstr>Praktijkgericht Programma (PGP)</vt:lpstr>
      <vt:lpstr>Examens</vt:lpstr>
      <vt:lpstr>Programma van Toetsing en Afsluiting</vt:lpstr>
      <vt:lpstr>Voorbeeld van een PTA</vt:lpstr>
      <vt:lpstr>Centraal Examen</vt:lpstr>
      <vt:lpstr>De veilige route op de studiewijzer</vt:lpstr>
      <vt:lpstr>Klas</vt:lpstr>
      <vt:lpstr>Hoera, een diploma. Of niet. En wat nu?</vt:lpstr>
      <vt:lpstr>Vragen? </vt:lpstr>
    </vt:vector>
  </TitlesOfParts>
  <Company>Onderwijsspecialisten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Arbeid/vmbo (bb/kb) bovenbouw</dc:title>
  <dc:creator>Mark Faaij</dc:creator>
  <cp:lastModifiedBy>Wisse-Brands, Michelle</cp:lastModifiedBy>
  <cp:revision>82</cp:revision>
  <cp:lastPrinted>2017-02-16T16:08:23Z</cp:lastPrinted>
  <dcterms:created xsi:type="dcterms:W3CDTF">2014-01-20T09:30:40Z</dcterms:created>
  <dcterms:modified xsi:type="dcterms:W3CDTF">2026-03-04T12:06:20Z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0x010100684290C35BE6DF4A94B86D354A8103CA</vt:lpwstr>
  </property>
</Properties>
</file>