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98" r:id="rId6"/>
    <p:sldId id="258" r:id="rId7"/>
    <p:sldId id="310" r:id="rId8"/>
    <p:sldId id="308" r:id="rId9"/>
    <p:sldId id="299" r:id="rId10"/>
    <p:sldId id="293" r:id="rId11"/>
    <p:sldId id="302" r:id="rId12"/>
    <p:sldId id="303" r:id="rId13"/>
    <p:sldId id="305" r:id="rId14"/>
    <p:sldId id="304" r:id="rId15"/>
    <p:sldId id="294" r:id="rId16"/>
    <p:sldId id="300" r:id="rId17"/>
    <p:sldId id="279" r:id="rId18"/>
    <p:sldId id="286" r:id="rId19"/>
    <p:sldId id="275" r:id="rId20"/>
    <p:sldId id="301" r:id="rId21"/>
    <p:sldId id="309" r:id="rId22"/>
    <p:sldId id="306" r:id="rId23"/>
    <p:sldId id="311" r:id="rId24"/>
    <p:sldId id="280" r:id="rId25"/>
    <p:sldId id="307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79" autoAdjust="0"/>
    <p:restoredTop sz="95097" autoAdjust="0"/>
  </p:normalViewPr>
  <p:slideViewPr>
    <p:cSldViewPr snapToGrid="0">
      <p:cViewPr varScale="1">
        <p:scale>
          <a:sx n="63" d="100"/>
          <a:sy n="63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erstijn, Cor" userId="e349ffd2-8e82-46ba-b8fa-8dad8ed5caf1" providerId="ADAL" clId="{1C0906A1-546C-44F5-8285-5BCB83BECEC2}"/>
    <pc:docChg chg="modSld">
      <pc:chgData name="Onderstijn, Cor" userId="e349ffd2-8e82-46ba-b8fa-8dad8ed5caf1" providerId="ADAL" clId="{1C0906A1-546C-44F5-8285-5BCB83BECEC2}" dt="2026-06-08T09:20:07.552" v="44" actId="20577"/>
      <pc:docMkLst>
        <pc:docMk/>
      </pc:docMkLst>
      <pc:sldChg chg="modSp mod">
        <pc:chgData name="Onderstijn, Cor" userId="e349ffd2-8e82-46ba-b8fa-8dad8ed5caf1" providerId="ADAL" clId="{1C0906A1-546C-44F5-8285-5BCB83BECEC2}" dt="2026-06-08T09:20:07.552" v="44" actId="20577"/>
        <pc:sldMkLst>
          <pc:docMk/>
          <pc:sldMk cId="2209270387" sldId="306"/>
        </pc:sldMkLst>
        <pc:spChg chg="mod">
          <ac:chgData name="Onderstijn, Cor" userId="e349ffd2-8e82-46ba-b8fa-8dad8ed5caf1" providerId="ADAL" clId="{1C0906A1-546C-44F5-8285-5BCB83BECEC2}" dt="2026-06-08T09:20:07.552" v="44" actId="20577"/>
          <ac:spMkLst>
            <pc:docMk/>
            <pc:sldMk cId="2209270387" sldId="306"/>
            <ac:spMk id="14" creationId="{472F8243-A8C6-DCF2-8A93-A30E94C543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04F30-014C-46E3-9000-C557C5BAF59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16DA0A7-40A0-4B7C-9D9A-660ED5C214E3}">
      <dgm:prSet/>
      <dgm:spPr/>
      <dgm:t>
        <a:bodyPr/>
        <a:lstStyle/>
        <a:p>
          <a:r>
            <a:rPr lang="nl-NL" b="1" baseline="0" noProof="0" dirty="0"/>
            <a:t>Bereid het evaluatiegesprek voor door de eerste zes dia’s te lezen</a:t>
          </a:r>
          <a:endParaRPr lang="nl-NL" noProof="0" dirty="0"/>
        </a:p>
      </dgm:t>
    </dgm:pt>
    <dgm:pt modelId="{0E6A0AEA-98F9-4BE1-B9CA-0739E7E90202}" type="parTrans" cxnId="{87FDEB0E-A64F-4758-A9FA-C24EA0FE2A11}">
      <dgm:prSet/>
      <dgm:spPr/>
      <dgm:t>
        <a:bodyPr/>
        <a:lstStyle/>
        <a:p>
          <a:endParaRPr lang="en-US"/>
        </a:p>
      </dgm:t>
    </dgm:pt>
    <dgm:pt modelId="{5EA19E3B-757C-46C2-A422-73860FBB65F0}" type="sibTrans" cxnId="{87FDEB0E-A64F-4758-A9FA-C24EA0FE2A11}">
      <dgm:prSet/>
      <dgm:spPr/>
      <dgm:t>
        <a:bodyPr/>
        <a:lstStyle/>
        <a:p>
          <a:endParaRPr lang="en-US"/>
        </a:p>
      </dgm:t>
    </dgm:pt>
    <dgm:pt modelId="{CF1A802B-1B0C-4989-87E0-22EB45BBA72F}">
      <dgm:prSet/>
      <dgm:spPr/>
      <dgm:t>
        <a:bodyPr/>
        <a:lstStyle/>
        <a:p>
          <a:r>
            <a:rPr lang="nl-NL" b="1" baseline="0" noProof="0" dirty="0"/>
            <a:t>Kies tijdens aan het eind van het evaluatiegesprek jouw nieuwe doelen. Zie ook dia 19 en 20</a:t>
          </a:r>
        </a:p>
        <a:p>
          <a:r>
            <a:rPr lang="nl-NL" b="1" baseline="0" noProof="0" dirty="0"/>
            <a:t>Als dat niet lukt kies je je doelen aan het begin van het schooljaar</a:t>
          </a:r>
          <a:endParaRPr lang="nl-NL" noProof="0" dirty="0"/>
        </a:p>
      </dgm:t>
    </dgm:pt>
    <dgm:pt modelId="{7AC5ABC6-0A57-4E4A-8014-EA08EE967B18}" type="parTrans" cxnId="{BCA0E7EB-FE5D-4531-ADB5-E7BA8710A3A2}">
      <dgm:prSet/>
      <dgm:spPr/>
      <dgm:t>
        <a:bodyPr/>
        <a:lstStyle/>
        <a:p>
          <a:endParaRPr lang="en-US"/>
        </a:p>
      </dgm:t>
    </dgm:pt>
    <dgm:pt modelId="{BD67A7C4-6B22-4D75-915D-6B7886B6FD5A}" type="sibTrans" cxnId="{BCA0E7EB-FE5D-4531-ADB5-E7BA8710A3A2}">
      <dgm:prSet/>
      <dgm:spPr/>
      <dgm:t>
        <a:bodyPr/>
        <a:lstStyle/>
        <a:p>
          <a:endParaRPr lang="en-US"/>
        </a:p>
      </dgm:t>
    </dgm:pt>
    <dgm:pt modelId="{031488DD-F1AF-4296-A506-CC41D7EE9F74}">
      <dgm:prSet/>
      <dgm:spPr/>
      <dgm:t>
        <a:bodyPr/>
        <a:lstStyle/>
        <a:p>
          <a:r>
            <a:rPr lang="nl-NL" b="1" noProof="0" dirty="0"/>
            <a:t>Voer het gesprek met je ouders en coach.</a:t>
          </a:r>
        </a:p>
      </dgm:t>
    </dgm:pt>
    <dgm:pt modelId="{1B2DCBA5-E2E5-4F09-8A1E-A2907A148541}" type="parTrans" cxnId="{B7F84532-D243-4A16-B442-B31EB8093A24}">
      <dgm:prSet/>
      <dgm:spPr/>
      <dgm:t>
        <a:bodyPr/>
        <a:lstStyle/>
        <a:p>
          <a:endParaRPr lang="nl-NL"/>
        </a:p>
      </dgm:t>
    </dgm:pt>
    <dgm:pt modelId="{98CD3A72-F7BE-44B5-9DD4-4BE30EDB3A78}" type="sibTrans" cxnId="{B7F84532-D243-4A16-B442-B31EB8093A24}">
      <dgm:prSet/>
      <dgm:spPr/>
      <dgm:t>
        <a:bodyPr/>
        <a:lstStyle/>
        <a:p>
          <a:endParaRPr lang="nl-NL"/>
        </a:p>
      </dgm:t>
    </dgm:pt>
    <dgm:pt modelId="{669B1EF8-CD60-4C8F-84CC-36EC7E94633D}">
      <dgm:prSet/>
      <dgm:spPr/>
      <dgm:t>
        <a:bodyPr/>
        <a:lstStyle/>
        <a:p>
          <a:r>
            <a:rPr lang="nl-NL" b="1" baseline="0" noProof="0" dirty="0"/>
            <a:t>Lees je eigen doelen van dit jaar nog eens door.</a:t>
          </a:r>
          <a:endParaRPr lang="nl-NL" noProof="0" dirty="0"/>
        </a:p>
      </dgm:t>
    </dgm:pt>
    <dgm:pt modelId="{62FA0156-B855-4988-A1DC-8CE4DC7A0D46}" type="sibTrans" cxnId="{7CB05841-3BD7-43F6-98A2-B2A6ADC0594B}">
      <dgm:prSet/>
      <dgm:spPr/>
      <dgm:t>
        <a:bodyPr/>
        <a:lstStyle/>
        <a:p>
          <a:endParaRPr lang="en-US"/>
        </a:p>
      </dgm:t>
    </dgm:pt>
    <dgm:pt modelId="{6ACAE4EB-DB4A-441B-B576-566778C44E15}" type="parTrans" cxnId="{7CB05841-3BD7-43F6-98A2-B2A6ADC0594B}">
      <dgm:prSet/>
      <dgm:spPr/>
      <dgm:t>
        <a:bodyPr/>
        <a:lstStyle/>
        <a:p>
          <a:endParaRPr lang="en-US"/>
        </a:p>
      </dgm:t>
    </dgm:pt>
    <dgm:pt modelId="{A1AAF283-DEBD-4EBD-BBE9-93426160C955}">
      <dgm:prSet/>
      <dgm:spPr/>
      <dgm:t>
        <a:bodyPr/>
        <a:lstStyle/>
        <a:p>
          <a:r>
            <a:rPr lang="nl-NL" b="1" baseline="0" noProof="0" dirty="0"/>
            <a:t>Vul de opdrachten (vanaf dia 7) in deze </a:t>
          </a:r>
          <a:r>
            <a:rPr lang="nl-NL" b="1" baseline="0" noProof="0" dirty="0" err="1"/>
            <a:t>powerpoint</a:t>
          </a:r>
          <a:r>
            <a:rPr lang="nl-NL" b="1" baseline="0" noProof="0" dirty="0"/>
            <a:t> in</a:t>
          </a:r>
          <a:endParaRPr lang="nl-NL" noProof="0" dirty="0"/>
        </a:p>
      </dgm:t>
    </dgm:pt>
    <dgm:pt modelId="{309359AF-1B2D-4D13-BAF8-6F1DF1F1F3CF}" type="parTrans" cxnId="{10D1614C-753E-4569-A1C5-B3DFCC60CD04}">
      <dgm:prSet/>
      <dgm:spPr/>
      <dgm:t>
        <a:bodyPr/>
        <a:lstStyle/>
        <a:p>
          <a:endParaRPr lang="nl-NL"/>
        </a:p>
      </dgm:t>
    </dgm:pt>
    <dgm:pt modelId="{AC3D5A45-9A22-4D4C-B2C5-6C309E290134}" type="sibTrans" cxnId="{10D1614C-753E-4569-A1C5-B3DFCC60CD04}">
      <dgm:prSet/>
      <dgm:spPr/>
      <dgm:t>
        <a:bodyPr/>
        <a:lstStyle/>
        <a:p>
          <a:endParaRPr lang="nl-NL"/>
        </a:p>
      </dgm:t>
    </dgm:pt>
    <dgm:pt modelId="{374A41A2-3F5D-41C1-B87E-47F5ED4DBE37}" type="pres">
      <dgm:prSet presAssocID="{C5404F30-014C-46E3-9000-C557C5BAF594}" presName="diagram" presStyleCnt="0">
        <dgm:presLayoutVars>
          <dgm:dir/>
          <dgm:resizeHandles val="exact"/>
        </dgm:presLayoutVars>
      </dgm:prSet>
      <dgm:spPr/>
    </dgm:pt>
    <dgm:pt modelId="{E22E7C50-7C31-490E-A1A5-2F28DFB4CE23}" type="pres">
      <dgm:prSet presAssocID="{669B1EF8-CD60-4C8F-84CC-36EC7E94633D}" presName="node" presStyleLbl="node1" presStyleIdx="0" presStyleCnt="5">
        <dgm:presLayoutVars>
          <dgm:bulletEnabled val="1"/>
        </dgm:presLayoutVars>
      </dgm:prSet>
      <dgm:spPr/>
    </dgm:pt>
    <dgm:pt modelId="{8D40556A-24FF-45AA-B035-2EBC9B1C97C6}" type="pres">
      <dgm:prSet presAssocID="{62FA0156-B855-4988-A1DC-8CE4DC7A0D46}" presName="sibTrans" presStyleCnt="0"/>
      <dgm:spPr/>
    </dgm:pt>
    <dgm:pt modelId="{9B6026C2-9E16-40FC-B248-D2553E828523}" type="pres">
      <dgm:prSet presAssocID="{816DA0A7-40A0-4B7C-9D9A-660ED5C214E3}" presName="node" presStyleLbl="node1" presStyleIdx="1" presStyleCnt="5">
        <dgm:presLayoutVars>
          <dgm:bulletEnabled val="1"/>
        </dgm:presLayoutVars>
      </dgm:prSet>
      <dgm:spPr/>
    </dgm:pt>
    <dgm:pt modelId="{764EE90C-092B-4F69-9D1E-0A1D9AE9E327}" type="pres">
      <dgm:prSet presAssocID="{5EA19E3B-757C-46C2-A422-73860FBB65F0}" presName="sibTrans" presStyleCnt="0"/>
      <dgm:spPr/>
    </dgm:pt>
    <dgm:pt modelId="{AD97848D-FD62-4275-8336-EF446B7F2393}" type="pres">
      <dgm:prSet presAssocID="{A1AAF283-DEBD-4EBD-BBE9-93426160C955}" presName="node" presStyleLbl="node1" presStyleIdx="2" presStyleCnt="5">
        <dgm:presLayoutVars>
          <dgm:bulletEnabled val="1"/>
        </dgm:presLayoutVars>
      </dgm:prSet>
      <dgm:spPr/>
    </dgm:pt>
    <dgm:pt modelId="{6A222CA5-9013-4096-85DA-B6667EAF4541}" type="pres">
      <dgm:prSet presAssocID="{AC3D5A45-9A22-4D4C-B2C5-6C309E290134}" presName="sibTrans" presStyleCnt="0"/>
      <dgm:spPr/>
    </dgm:pt>
    <dgm:pt modelId="{FE136F01-D761-46E1-BCD8-310345A60291}" type="pres">
      <dgm:prSet presAssocID="{031488DD-F1AF-4296-A506-CC41D7EE9F74}" presName="node" presStyleLbl="node1" presStyleIdx="3" presStyleCnt="5">
        <dgm:presLayoutVars>
          <dgm:bulletEnabled val="1"/>
        </dgm:presLayoutVars>
      </dgm:prSet>
      <dgm:spPr/>
    </dgm:pt>
    <dgm:pt modelId="{7F6AB5D7-0280-402E-B5F3-C70CBA4274E3}" type="pres">
      <dgm:prSet presAssocID="{98CD3A72-F7BE-44B5-9DD4-4BE30EDB3A78}" presName="sibTrans" presStyleCnt="0"/>
      <dgm:spPr/>
    </dgm:pt>
    <dgm:pt modelId="{444D141F-E21A-416C-B561-B7C140CB814D}" type="pres">
      <dgm:prSet presAssocID="{CF1A802B-1B0C-4989-87E0-22EB45BBA72F}" presName="node" presStyleLbl="node1" presStyleIdx="4" presStyleCnt="5" custScaleX="207443">
        <dgm:presLayoutVars>
          <dgm:bulletEnabled val="1"/>
        </dgm:presLayoutVars>
      </dgm:prSet>
      <dgm:spPr/>
    </dgm:pt>
  </dgm:ptLst>
  <dgm:cxnLst>
    <dgm:cxn modelId="{BB83B607-19EB-4FA1-8B44-FE86C5747A66}" type="presOf" srcId="{CF1A802B-1B0C-4989-87E0-22EB45BBA72F}" destId="{444D141F-E21A-416C-B561-B7C140CB814D}" srcOrd="0" destOrd="0" presId="urn:microsoft.com/office/officeart/2005/8/layout/default"/>
    <dgm:cxn modelId="{87FDEB0E-A64F-4758-A9FA-C24EA0FE2A11}" srcId="{C5404F30-014C-46E3-9000-C557C5BAF594}" destId="{816DA0A7-40A0-4B7C-9D9A-660ED5C214E3}" srcOrd="1" destOrd="0" parTransId="{0E6A0AEA-98F9-4BE1-B9CA-0739E7E90202}" sibTransId="{5EA19E3B-757C-46C2-A422-73860FBB65F0}"/>
    <dgm:cxn modelId="{B7F84532-D243-4A16-B442-B31EB8093A24}" srcId="{C5404F30-014C-46E3-9000-C557C5BAF594}" destId="{031488DD-F1AF-4296-A506-CC41D7EE9F74}" srcOrd="3" destOrd="0" parTransId="{1B2DCBA5-E2E5-4F09-8A1E-A2907A148541}" sibTransId="{98CD3A72-F7BE-44B5-9DD4-4BE30EDB3A78}"/>
    <dgm:cxn modelId="{7CB05841-3BD7-43F6-98A2-B2A6ADC0594B}" srcId="{C5404F30-014C-46E3-9000-C557C5BAF594}" destId="{669B1EF8-CD60-4C8F-84CC-36EC7E94633D}" srcOrd="0" destOrd="0" parTransId="{6ACAE4EB-DB4A-441B-B576-566778C44E15}" sibTransId="{62FA0156-B855-4988-A1DC-8CE4DC7A0D46}"/>
    <dgm:cxn modelId="{2CF33965-7DC7-485F-AFB0-BEDDC95513D1}" type="presOf" srcId="{669B1EF8-CD60-4C8F-84CC-36EC7E94633D}" destId="{E22E7C50-7C31-490E-A1A5-2F28DFB4CE23}" srcOrd="0" destOrd="0" presId="urn:microsoft.com/office/officeart/2005/8/layout/default"/>
    <dgm:cxn modelId="{10D1614C-753E-4569-A1C5-B3DFCC60CD04}" srcId="{C5404F30-014C-46E3-9000-C557C5BAF594}" destId="{A1AAF283-DEBD-4EBD-BBE9-93426160C955}" srcOrd="2" destOrd="0" parTransId="{309359AF-1B2D-4D13-BAF8-6F1DF1F1F3CF}" sibTransId="{AC3D5A45-9A22-4D4C-B2C5-6C309E290134}"/>
    <dgm:cxn modelId="{CD28C582-5313-4865-BBD1-A3B222868D4B}" type="presOf" srcId="{A1AAF283-DEBD-4EBD-BBE9-93426160C955}" destId="{AD97848D-FD62-4275-8336-EF446B7F2393}" srcOrd="0" destOrd="0" presId="urn:microsoft.com/office/officeart/2005/8/layout/default"/>
    <dgm:cxn modelId="{955EA0A5-462C-408C-824E-677C3A6E176C}" type="presOf" srcId="{816DA0A7-40A0-4B7C-9D9A-660ED5C214E3}" destId="{9B6026C2-9E16-40FC-B248-D2553E828523}" srcOrd="0" destOrd="0" presId="urn:microsoft.com/office/officeart/2005/8/layout/default"/>
    <dgm:cxn modelId="{20B83FC5-164A-4039-AFF1-F0E711AE7698}" type="presOf" srcId="{C5404F30-014C-46E3-9000-C557C5BAF594}" destId="{374A41A2-3F5D-41C1-B87E-47F5ED4DBE37}" srcOrd="0" destOrd="0" presId="urn:microsoft.com/office/officeart/2005/8/layout/default"/>
    <dgm:cxn modelId="{03C815E8-D291-4BA4-8606-A0845E6C87BD}" type="presOf" srcId="{031488DD-F1AF-4296-A506-CC41D7EE9F74}" destId="{FE136F01-D761-46E1-BCD8-310345A60291}" srcOrd="0" destOrd="0" presId="urn:microsoft.com/office/officeart/2005/8/layout/default"/>
    <dgm:cxn modelId="{BCA0E7EB-FE5D-4531-ADB5-E7BA8710A3A2}" srcId="{C5404F30-014C-46E3-9000-C557C5BAF594}" destId="{CF1A802B-1B0C-4989-87E0-22EB45BBA72F}" srcOrd="4" destOrd="0" parTransId="{7AC5ABC6-0A57-4E4A-8014-EA08EE967B18}" sibTransId="{BD67A7C4-6B22-4D75-915D-6B7886B6FD5A}"/>
    <dgm:cxn modelId="{CDAC5AC1-FEB1-4C00-8D58-6F63CF0D08EF}" type="presParOf" srcId="{374A41A2-3F5D-41C1-B87E-47F5ED4DBE37}" destId="{E22E7C50-7C31-490E-A1A5-2F28DFB4CE23}" srcOrd="0" destOrd="0" presId="urn:microsoft.com/office/officeart/2005/8/layout/default"/>
    <dgm:cxn modelId="{E10163AC-D30D-49BA-84C9-87F75CFE083E}" type="presParOf" srcId="{374A41A2-3F5D-41C1-B87E-47F5ED4DBE37}" destId="{8D40556A-24FF-45AA-B035-2EBC9B1C97C6}" srcOrd="1" destOrd="0" presId="urn:microsoft.com/office/officeart/2005/8/layout/default"/>
    <dgm:cxn modelId="{ED4D616A-23F1-4B01-B492-4C8F91D0EED1}" type="presParOf" srcId="{374A41A2-3F5D-41C1-B87E-47F5ED4DBE37}" destId="{9B6026C2-9E16-40FC-B248-D2553E828523}" srcOrd="2" destOrd="0" presId="urn:microsoft.com/office/officeart/2005/8/layout/default"/>
    <dgm:cxn modelId="{AAA2179A-7D72-49DB-AC4E-73FD69A9D948}" type="presParOf" srcId="{374A41A2-3F5D-41C1-B87E-47F5ED4DBE37}" destId="{764EE90C-092B-4F69-9D1E-0A1D9AE9E327}" srcOrd="3" destOrd="0" presId="urn:microsoft.com/office/officeart/2005/8/layout/default"/>
    <dgm:cxn modelId="{113F6D02-650B-4728-A269-7AC8F825E041}" type="presParOf" srcId="{374A41A2-3F5D-41C1-B87E-47F5ED4DBE37}" destId="{AD97848D-FD62-4275-8336-EF446B7F2393}" srcOrd="4" destOrd="0" presId="urn:microsoft.com/office/officeart/2005/8/layout/default"/>
    <dgm:cxn modelId="{66CF5292-CF33-44E3-AE69-6900D676EE97}" type="presParOf" srcId="{374A41A2-3F5D-41C1-B87E-47F5ED4DBE37}" destId="{6A222CA5-9013-4096-85DA-B6667EAF4541}" srcOrd="5" destOrd="0" presId="urn:microsoft.com/office/officeart/2005/8/layout/default"/>
    <dgm:cxn modelId="{95F44DA3-8846-415E-A921-D9AB8DCA045D}" type="presParOf" srcId="{374A41A2-3F5D-41C1-B87E-47F5ED4DBE37}" destId="{FE136F01-D761-46E1-BCD8-310345A60291}" srcOrd="6" destOrd="0" presId="urn:microsoft.com/office/officeart/2005/8/layout/default"/>
    <dgm:cxn modelId="{7FAB8392-2F13-42FF-B27A-149CFF966D51}" type="presParOf" srcId="{374A41A2-3F5D-41C1-B87E-47F5ED4DBE37}" destId="{7F6AB5D7-0280-402E-B5F3-C70CBA4274E3}" srcOrd="7" destOrd="0" presId="urn:microsoft.com/office/officeart/2005/8/layout/default"/>
    <dgm:cxn modelId="{32ECC719-02E9-49A2-8331-4600FCC5D3B1}" type="presParOf" srcId="{374A41A2-3F5D-41C1-B87E-47F5ED4DBE37}" destId="{444D141F-E21A-416C-B561-B7C140CB814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CE890-4128-4D0D-8478-53B9C5E01A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93CB5-141D-4717-A4E9-4A1CCC39B35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Foto's van en over</a:t>
          </a:r>
          <a:endParaRPr lang="en-US"/>
        </a:p>
      </dgm:t>
    </dgm:pt>
    <dgm:pt modelId="{F525DA8F-C990-4207-8FFF-65EFBB6A7F5B}" type="parTrans" cxnId="{45EF6DC9-7282-4170-948A-C413908C2FAC}">
      <dgm:prSet/>
      <dgm:spPr/>
      <dgm:t>
        <a:bodyPr/>
        <a:lstStyle/>
        <a:p>
          <a:endParaRPr lang="en-US"/>
        </a:p>
      </dgm:t>
    </dgm:pt>
    <dgm:pt modelId="{F5108BED-E71B-4A30-8691-6DFD5CADB888}" type="sibTrans" cxnId="{45EF6DC9-7282-4170-948A-C413908C2FAC}">
      <dgm:prSet/>
      <dgm:spPr/>
      <dgm:t>
        <a:bodyPr/>
        <a:lstStyle/>
        <a:p>
          <a:endParaRPr lang="en-US"/>
        </a:p>
      </dgm:t>
    </dgm:pt>
    <dgm:pt modelId="{D90BAB58-0BCF-4241-B268-CDEAB50DCB9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jezelf (hobby’s)</a:t>
          </a:r>
          <a:endParaRPr lang="en-US"/>
        </a:p>
      </dgm:t>
    </dgm:pt>
    <dgm:pt modelId="{0EB6CA60-2C76-4C58-AF6E-B123DF39338E}" type="parTrans" cxnId="{99208E48-9673-4BAA-82D3-8B3F654A60AD}">
      <dgm:prSet/>
      <dgm:spPr/>
      <dgm:t>
        <a:bodyPr/>
        <a:lstStyle/>
        <a:p>
          <a:endParaRPr lang="en-US"/>
        </a:p>
      </dgm:t>
    </dgm:pt>
    <dgm:pt modelId="{95348634-B8E8-4420-B75A-0A57EE3E17A0}" type="sibTrans" cxnId="{99208E48-9673-4BAA-82D3-8B3F654A60AD}">
      <dgm:prSet/>
      <dgm:spPr/>
      <dgm:t>
        <a:bodyPr/>
        <a:lstStyle/>
        <a:p>
          <a:endParaRPr lang="en-US"/>
        </a:p>
      </dgm:t>
    </dgm:pt>
    <dgm:pt modelId="{3244E612-ADB4-44E2-832C-74363B062A6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Klas</a:t>
          </a:r>
          <a:endParaRPr lang="en-US"/>
        </a:p>
      </dgm:t>
    </dgm:pt>
    <dgm:pt modelId="{DD5379F1-8032-4A5A-9D07-CF695420C0E7}" type="parTrans" cxnId="{396BA59F-7AFC-4FAB-AAEC-4FD8074A2863}">
      <dgm:prSet/>
      <dgm:spPr/>
      <dgm:t>
        <a:bodyPr/>
        <a:lstStyle/>
        <a:p>
          <a:endParaRPr lang="en-US"/>
        </a:p>
      </dgm:t>
    </dgm:pt>
    <dgm:pt modelId="{3DBC4D2C-7FDE-4715-8405-030DD17D676F}" type="sibTrans" cxnId="{396BA59F-7AFC-4FAB-AAEC-4FD8074A2863}">
      <dgm:prSet/>
      <dgm:spPr/>
      <dgm:t>
        <a:bodyPr/>
        <a:lstStyle/>
        <a:p>
          <a:endParaRPr lang="en-US"/>
        </a:p>
      </dgm:t>
    </dgm:pt>
    <dgm:pt modelId="{FBFB122E-2040-4BDA-99E0-065D20BC30F3}" type="pres">
      <dgm:prSet presAssocID="{469CE890-4128-4D0D-8478-53B9C5E01AFE}" presName="vert0" presStyleCnt="0">
        <dgm:presLayoutVars>
          <dgm:dir/>
          <dgm:animOne val="branch"/>
          <dgm:animLvl val="lvl"/>
        </dgm:presLayoutVars>
      </dgm:prSet>
      <dgm:spPr/>
    </dgm:pt>
    <dgm:pt modelId="{0431543D-D19E-49C3-B195-C85AECFD1274}" type="pres">
      <dgm:prSet presAssocID="{35993CB5-141D-4717-A4E9-4A1CCC39B35D}" presName="thickLine" presStyleLbl="alignNode1" presStyleIdx="0" presStyleCnt="3"/>
      <dgm:spPr/>
    </dgm:pt>
    <dgm:pt modelId="{F1C097E7-97E3-467A-97FE-513C08AE1218}" type="pres">
      <dgm:prSet presAssocID="{35993CB5-141D-4717-A4E9-4A1CCC39B35D}" presName="horz1" presStyleCnt="0"/>
      <dgm:spPr/>
    </dgm:pt>
    <dgm:pt modelId="{57B74666-E4CE-4753-833B-38A1BC54B0E7}" type="pres">
      <dgm:prSet presAssocID="{35993CB5-141D-4717-A4E9-4A1CCC39B35D}" presName="tx1" presStyleLbl="revTx" presStyleIdx="0" presStyleCnt="3"/>
      <dgm:spPr/>
    </dgm:pt>
    <dgm:pt modelId="{A26F6BD4-5194-45BD-AA65-25BAF6594C31}" type="pres">
      <dgm:prSet presAssocID="{35993CB5-141D-4717-A4E9-4A1CCC39B35D}" presName="vert1" presStyleCnt="0"/>
      <dgm:spPr/>
    </dgm:pt>
    <dgm:pt modelId="{4A00B077-4EBB-4444-B238-D668FEBF9C83}" type="pres">
      <dgm:prSet presAssocID="{D90BAB58-0BCF-4241-B268-CDEAB50DCB9E}" presName="thickLine" presStyleLbl="alignNode1" presStyleIdx="1" presStyleCnt="3"/>
      <dgm:spPr/>
    </dgm:pt>
    <dgm:pt modelId="{F474A3E4-3FD0-4C4D-8565-85DABE7AA462}" type="pres">
      <dgm:prSet presAssocID="{D90BAB58-0BCF-4241-B268-CDEAB50DCB9E}" presName="horz1" presStyleCnt="0"/>
      <dgm:spPr/>
    </dgm:pt>
    <dgm:pt modelId="{490E317A-ABAC-4CD0-BFB6-B619BC59586C}" type="pres">
      <dgm:prSet presAssocID="{D90BAB58-0BCF-4241-B268-CDEAB50DCB9E}" presName="tx1" presStyleLbl="revTx" presStyleIdx="1" presStyleCnt="3"/>
      <dgm:spPr/>
    </dgm:pt>
    <dgm:pt modelId="{2276E84C-3EC8-4F86-94E0-1AD37CC7FF89}" type="pres">
      <dgm:prSet presAssocID="{D90BAB58-0BCF-4241-B268-CDEAB50DCB9E}" presName="vert1" presStyleCnt="0"/>
      <dgm:spPr/>
    </dgm:pt>
    <dgm:pt modelId="{F0F1F178-4159-4371-B9FC-62C2E591F69C}" type="pres">
      <dgm:prSet presAssocID="{3244E612-ADB4-44E2-832C-74363B062A64}" presName="thickLine" presStyleLbl="alignNode1" presStyleIdx="2" presStyleCnt="3"/>
      <dgm:spPr/>
    </dgm:pt>
    <dgm:pt modelId="{20FB17A4-1031-491C-BC33-30B74A6ACD0B}" type="pres">
      <dgm:prSet presAssocID="{3244E612-ADB4-44E2-832C-74363B062A64}" presName="horz1" presStyleCnt="0"/>
      <dgm:spPr/>
    </dgm:pt>
    <dgm:pt modelId="{0F34F747-C704-484F-9DF0-F78011C8A752}" type="pres">
      <dgm:prSet presAssocID="{3244E612-ADB4-44E2-832C-74363B062A64}" presName="tx1" presStyleLbl="revTx" presStyleIdx="2" presStyleCnt="3"/>
      <dgm:spPr/>
    </dgm:pt>
    <dgm:pt modelId="{B439548A-D546-413D-8F70-9F69BE0C1496}" type="pres">
      <dgm:prSet presAssocID="{3244E612-ADB4-44E2-832C-74363B062A64}" presName="vert1" presStyleCnt="0"/>
      <dgm:spPr/>
    </dgm:pt>
  </dgm:ptLst>
  <dgm:cxnLst>
    <dgm:cxn modelId="{A0CE6101-7007-44A9-B353-E793707DDA8A}" type="presOf" srcId="{3244E612-ADB4-44E2-832C-74363B062A64}" destId="{0F34F747-C704-484F-9DF0-F78011C8A752}" srcOrd="0" destOrd="0" presId="urn:microsoft.com/office/officeart/2008/layout/LinedList"/>
    <dgm:cxn modelId="{99208E48-9673-4BAA-82D3-8B3F654A60AD}" srcId="{469CE890-4128-4D0D-8478-53B9C5E01AFE}" destId="{D90BAB58-0BCF-4241-B268-CDEAB50DCB9E}" srcOrd="1" destOrd="0" parTransId="{0EB6CA60-2C76-4C58-AF6E-B123DF39338E}" sibTransId="{95348634-B8E8-4420-B75A-0A57EE3E17A0}"/>
    <dgm:cxn modelId="{396BA59F-7AFC-4FAB-AAEC-4FD8074A2863}" srcId="{469CE890-4128-4D0D-8478-53B9C5E01AFE}" destId="{3244E612-ADB4-44E2-832C-74363B062A64}" srcOrd="2" destOrd="0" parTransId="{DD5379F1-8032-4A5A-9D07-CF695420C0E7}" sibTransId="{3DBC4D2C-7FDE-4715-8405-030DD17D676F}"/>
    <dgm:cxn modelId="{DD9D3EA7-8A20-40CB-AF50-C7CDCE057F46}" type="presOf" srcId="{469CE890-4128-4D0D-8478-53B9C5E01AFE}" destId="{FBFB122E-2040-4BDA-99E0-065D20BC30F3}" srcOrd="0" destOrd="0" presId="urn:microsoft.com/office/officeart/2008/layout/LinedList"/>
    <dgm:cxn modelId="{5B4B81AF-2E8F-420D-916D-8C36683EDB0F}" type="presOf" srcId="{35993CB5-141D-4717-A4E9-4A1CCC39B35D}" destId="{57B74666-E4CE-4753-833B-38A1BC54B0E7}" srcOrd="0" destOrd="0" presId="urn:microsoft.com/office/officeart/2008/layout/LinedList"/>
    <dgm:cxn modelId="{8B632CB4-12AA-4B5C-B8FD-EF7837914AE2}" type="presOf" srcId="{D90BAB58-0BCF-4241-B268-CDEAB50DCB9E}" destId="{490E317A-ABAC-4CD0-BFB6-B619BC59586C}" srcOrd="0" destOrd="0" presId="urn:microsoft.com/office/officeart/2008/layout/LinedList"/>
    <dgm:cxn modelId="{45EF6DC9-7282-4170-948A-C413908C2FAC}" srcId="{469CE890-4128-4D0D-8478-53B9C5E01AFE}" destId="{35993CB5-141D-4717-A4E9-4A1CCC39B35D}" srcOrd="0" destOrd="0" parTransId="{F525DA8F-C990-4207-8FFF-65EFBB6A7F5B}" sibTransId="{F5108BED-E71B-4A30-8691-6DFD5CADB888}"/>
    <dgm:cxn modelId="{4DEDDA42-0C71-43C5-9291-A7B014DDD9D8}" type="presParOf" srcId="{FBFB122E-2040-4BDA-99E0-065D20BC30F3}" destId="{0431543D-D19E-49C3-B195-C85AECFD1274}" srcOrd="0" destOrd="0" presId="urn:microsoft.com/office/officeart/2008/layout/LinedList"/>
    <dgm:cxn modelId="{AD312784-D192-428E-AC47-74CD671B5909}" type="presParOf" srcId="{FBFB122E-2040-4BDA-99E0-065D20BC30F3}" destId="{F1C097E7-97E3-467A-97FE-513C08AE1218}" srcOrd="1" destOrd="0" presId="urn:microsoft.com/office/officeart/2008/layout/LinedList"/>
    <dgm:cxn modelId="{9434838E-D445-4B58-B87D-9676F7C83937}" type="presParOf" srcId="{F1C097E7-97E3-467A-97FE-513C08AE1218}" destId="{57B74666-E4CE-4753-833B-38A1BC54B0E7}" srcOrd="0" destOrd="0" presId="urn:microsoft.com/office/officeart/2008/layout/LinedList"/>
    <dgm:cxn modelId="{C53170F5-6E60-4635-93EE-EF3132AEDD8F}" type="presParOf" srcId="{F1C097E7-97E3-467A-97FE-513C08AE1218}" destId="{A26F6BD4-5194-45BD-AA65-25BAF6594C31}" srcOrd="1" destOrd="0" presId="urn:microsoft.com/office/officeart/2008/layout/LinedList"/>
    <dgm:cxn modelId="{0AF0A124-C33D-4D7D-963D-E0F221750338}" type="presParOf" srcId="{FBFB122E-2040-4BDA-99E0-065D20BC30F3}" destId="{4A00B077-4EBB-4444-B238-D668FEBF9C83}" srcOrd="2" destOrd="0" presId="urn:microsoft.com/office/officeart/2008/layout/LinedList"/>
    <dgm:cxn modelId="{504FED9F-9602-42CA-A3DE-F9B9AC8B27A9}" type="presParOf" srcId="{FBFB122E-2040-4BDA-99E0-065D20BC30F3}" destId="{F474A3E4-3FD0-4C4D-8565-85DABE7AA462}" srcOrd="3" destOrd="0" presId="urn:microsoft.com/office/officeart/2008/layout/LinedList"/>
    <dgm:cxn modelId="{5448548D-6935-4A0C-A259-C9BDB5FC960B}" type="presParOf" srcId="{F474A3E4-3FD0-4C4D-8565-85DABE7AA462}" destId="{490E317A-ABAC-4CD0-BFB6-B619BC59586C}" srcOrd="0" destOrd="0" presId="urn:microsoft.com/office/officeart/2008/layout/LinedList"/>
    <dgm:cxn modelId="{AB780B8B-D27F-4135-8567-53142A4AAB6F}" type="presParOf" srcId="{F474A3E4-3FD0-4C4D-8565-85DABE7AA462}" destId="{2276E84C-3EC8-4F86-94E0-1AD37CC7FF89}" srcOrd="1" destOrd="0" presId="urn:microsoft.com/office/officeart/2008/layout/LinedList"/>
    <dgm:cxn modelId="{7F14A36E-CCF5-4930-B2FB-312CCAF6E479}" type="presParOf" srcId="{FBFB122E-2040-4BDA-99E0-065D20BC30F3}" destId="{F0F1F178-4159-4371-B9FC-62C2E591F69C}" srcOrd="4" destOrd="0" presId="urn:microsoft.com/office/officeart/2008/layout/LinedList"/>
    <dgm:cxn modelId="{3FE61813-A79A-4F1F-9D4A-EC1C7AE05439}" type="presParOf" srcId="{FBFB122E-2040-4BDA-99E0-065D20BC30F3}" destId="{20FB17A4-1031-491C-BC33-30B74A6ACD0B}" srcOrd="5" destOrd="0" presId="urn:microsoft.com/office/officeart/2008/layout/LinedList"/>
    <dgm:cxn modelId="{85629F44-74D3-4918-993A-9E658E651251}" type="presParOf" srcId="{20FB17A4-1031-491C-BC33-30B74A6ACD0B}" destId="{0F34F747-C704-484F-9DF0-F78011C8A752}" srcOrd="0" destOrd="0" presId="urn:microsoft.com/office/officeart/2008/layout/LinedList"/>
    <dgm:cxn modelId="{4DB05C0D-6986-4D61-970B-40A739B67395}" type="presParOf" srcId="{20FB17A4-1031-491C-BC33-30B74A6ACD0B}" destId="{B439548A-D546-413D-8F70-9F69BE0C1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E7C50-7C31-490E-A1A5-2F28DFB4CE23}">
      <dsp:nvSpPr>
        <dsp:cNvPr id="0" name=""/>
        <dsp:cNvSpPr/>
      </dsp:nvSpPr>
      <dsp:spPr>
        <a:xfrm>
          <a:off x="247559" y="1855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Lees je eigen doelen van dit jaar nog eens door.</a:t>
          </a:r>
          <a:endParaRPr lang="nl-NL" sz="2600" kern="1200" noProof="0" dirty="0"/>
        </a:p>
      </dsp:txBody>
      <dsp:txXfrm>
        <a:off x="247559" y="1855"/>
        <a:ext cx="2594590" cy="1556754"/>
      </dsp:txXfrm>
    </dsp:sp>
    <dsp:sp modelId="{9B6026C2-9E16-40FC-B248-D2553E828523}">
      <dsp:nvSpPr>
        <dsp:cNvPr id="0" name=""/>
        <dsp:cNvSpPr/>
      </dsp:nvSpPr>
      <dsp:spPr>
        <a:xfrm>
          <a:off x="3101609" y="1855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Bereid het evaluatiegesprek voor door de eerste zes dia’s te lezen</a:t>
          </a:r>
          <a:endParaRPr lang="nl-NL" sz="2600" kern="1200" noProof="0" dirty="0"/>
        </a:p>
      </dsp:txBody>
      <dsp:txXfrm>
        <a:off x="3101609" y="1855"/>
        <a:ext cx="2594590" cy="1556754"/>
      </dsp:txXfrm>
    </dsp:sp>
    <dsp:sp modelId="{AD97848D-FD62-4275-8336-EF446B7F2393}">
      <dsp:nvSpPr>
        <dsp:cNvPr id="0" name=""/>
        <dsp:cNvSpPr/>
      </dsp:nvSpPr>
      <dsp:spPr>
        <a:xfrm>
          <a:off x="247559" y="1818069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Vul de opdrachten (vanaf dia 7) in deze </a:t>
          </a:r>
          <a:r>
            <a:rPr lang="nl-NL" sz="2600" b="1" kern="1200" baseline="0" noProof="0" dirty="0" err="1"/>
            <a:t>powerpoint</a:t>
          </a:r>
          <a:r>
            <a:rPr lang="nl-NL" sz="2600" b="1" kern="1200" baseline="0" noProof="0" dirty="0"/>
            <a:t> in</a:t>
          </a:r>
          <a:endParaRPr lang="nl-NL" sz="2600" kern="1200" noProof="0" dirty="0"/>
        </a:p>
      </dsp:txBody>
      <dsp:txXfrm>
        <a:off x="247559" y="1818069"/>
        <a:ext cx="2594590" cy="1556754"/>
      </dsp:txXfrm>
    </dsp:sp>
    <dsp:sp modelId="{FE136F01-D761-46E1-BCD8-310345A60291}">
      <dsp:nvSpPr>
        <dsp:cNvPr id="0" name=""/>
        <dsp:cNvSpPr/>
      </dsp:nvSpPr>
      <dsp:spPr>
        <a:xfrm>
          <a:off x="3101609" y="1818069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noProof="0" dirty="0"/>
            <a:t>Voer het gesprek met je ouders en coach.</a:t>
          </a:r>
        </a:p>
      </dsp:txBody>
      <dsp:txXfrm>
        <a:off x="3101609" y="1818069"/>
        <a:ext cx="2594590" cy="1556754"/>
      </dsp:txXfrm>
    </dsp:sp>
    <dsp:sp modelId="{444D141F-E21A-416C-B561-B7C140CB814D}">
      <dsp:nvSpPr>
        <dsp:cNvPr id="0" name=""/>
        <dsp:cNvSpPr/>
      </dsp:nvSpPr>
      <dsp:spPr>
        <a:xfrm>
          <a:off x="280731" y="3634282"/>
          <a:ext cx="5382296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Kies tijdens aan het eind van het evaluatiegesprek jouw nieuwe doelen. Zie ook dia 19 en 20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Als dat niet lukt kies je je doelen aan het begin van het schooljaar</a:t>
          </a:r>
          <a:endParaRPr lang="nl-NL" sz="2600" kern="1200" noProof="0" dirty="0"/>
        </a:p>
      </dsp:txBody>
      <dsp:txXfrm>
        <a:off x="280731" y="3634282"/>
        <a:ext cx="5382296" cy="155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543D-D19E-49C3-B195-C85AECFD1274}">
      <dsp:nvSpPr>
        <dsp:cNvPr id="0" name=""/>
        <dsp:cNvSpPr/>
      </dsp:nvSpPr>
      <dsp:spPr>
        <a:xfrm>
          <a:off x="0" y="2212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74666-E4CE-4753-833B-38A1BC54B0E7}">
      <dsp:nvSpPr>
        <dsp:cNvPr id="0" name=""/>
        <dsp:cNvSpPr/>
      </dsp:nvSpPr>
      <dsp:spPr>
        <a:xfrm>
          <a:off x="0" y="2212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Foto's van en over</a:t>
          </a:r>
          <a:endParaRPr lang="en-US" sz="6500" kern="1200"/>
        </a:p>
      </dsp:txBody>
      <dsp:txXfrm>
        <a:off x="0" y="2212"/>
        <a:ext cx="9797249" cy="1508787"/>
      </dsp:txXfrm>
    </dsp:sp>
    <dsp:sp modelId="{4A00B077-4EBB-4444-B238-D668FEBF9C83}">
      <dsp:nvSpPr>
        <dsp:cNvPr id="0" name=""/>
        <dsp:cNvSpPr/>
      </dsp:nvSpPr>
      <dsp:spPr>
        <a:xfrm>
          <a:off x="0" y="1510999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E317A-ABAC-4CD0-BFB6-B619BC59586C}">
      <dsp:nvSpPr>
        <dsp:cNvPr id="0" name=""/>
        <dsp:cNvSpPr/>
      </dsp:nvSpPr>
      <dsp:spPr>
        <a:xfrm>
          <a:off x="0" y="1510999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jezelf (hobby’s)</a:t>
          </a:r>
          <a:endParaRPr lang="en-US" sz="6500" kern="1200"/>
        </a:p>
      </dsp:txBody>
      <dsp:txXfrm>
        <a:off x="0" y="1510999"/>
        <a:ext cx="9797249" cy="1508787"/>
      </dsp:txXfrm>
    </dsp:sp>
    <dsp:sp modelId="{F0F1F178-4159-4371-B9FC-62C2E591F69C}">
      <dsp:nvSpPr>
        <dsp:cNvPr id="0" name=""/>
        <dsp:cNvSpPr/>
      </dsp:nvSpPr>
      <dsp:spPr>
        <a:xfrm>
          <a:off x="0" y="3019787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4F747-C704-484F-9DF0-F78011C8A752}">
      <dsp:nvSpPr>
        <dsp:cNvPr id="0" name=""/>
        <dsp:cNvSpPr/>
      </dsp:nvSpPr>
      <dsp:spPr>
        <a:xfrm>
          <a:off x="0" y="3019787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Klas</a:t>
          </a:r>
          <a:endParaRPr lang="en-US" sz="6500" kern="1200"/>
        </a:p>
      </dsp:txBody>
      <dsp:txXfrm>
        <a:off x="0" y="3019787"/>
        <a:ext cx="9797249" cy="150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3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F7787-4EDD-2799-B3EA-DCA54ECDB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499C18-87D8-5C0D-AAA0-E9B91253B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nl-NL" dirty="0"/>
              <a:t>evaluatiegesprek (juni)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36E5B0-128F-E73A-01FF-F9F12B167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l-NL" dirty="0"/>
              <a:t>Jij bent de regisseur van je leven en leren.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4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65EC30-CD78-7567-55C9-EC687B0D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049" y="2538240"/>
            <a:ext cx="2349647" cy="19580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6315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22" y="3492071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3: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3</a:t>
            </a:r>
            <a:endParaRPr lang="nl-NL" b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AE687-8ECA-47A0-C2F2-D3D36BCB748D}"/>
              </a:ext>
            </a:extLst>
          </p:cNvPr>
          <p:cNvSpPr txBox="1">
            <a:spLocks/>
          </p:cNvSpPr>
          <p:nvPr/>
        </p:nvSpPr>
        <p:spPr>
          <a:xfrm>
            <a:off x="4465908" y="3428999"/>
            <a:ext cx="4847011" cy="281200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81136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57D04D-06DC-8FBD-8E9F-CC31F8D7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386" y="4373888"/>
            <a:ext cx="2457450" cy="18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34496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4: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4</a:t>
            </a:r>
            <a:endParaRPr lang="nl-NL" b="1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0569B5-1471-DAEB-463D-99411DA73385}"/>
              </a:ext>
            </a:extLst>
          </p:cNvPr>
          <p:cNvSpPr txBox="1">
            <a:spLocks/>
          </p:cNvSpPr>
          <p:nvPr/>
        </p:nvSpPr>
        <p:spPr>
          <a:xfrm>
            <a:off x="4465908" y="3429000"/>
            <a:ext cx="4847011" cy="2802264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4126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8C6C70-306F-6E40-DA32-6AD6282F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0969" y="3181557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56543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5: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chemeClr val="bg1"/>
                </a:solidFill>
              </a:rPr>
              <a:t>5</a:t>
            </a:r>
            <a:endParaRPr lang="nl-NL" b="1">
              <a:solidFill>
                <a:schemeClr val="bg1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1D5CC-BE9C-1988-F250-22410FA9BC1E}"/>
              </a:ext>
            </a:extLst>
          </p:cNvPr>
          <p:cNvSpPr txBox="1">
            <a:spLocks/>
          </p:cNvSpPr>
          <p:nvPr/>
        </p:nvSpPr>
        <p:spPr>
          <a:xfrm>
            <a:off x="4465908" y="3428999"/>
            <a:ext cx="4847011" cy="275873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83975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D9C2BE-8A0E-B209-A1D4-4B566F73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903" y="553719"/>
            <a:ext cx="1797050" cy="190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10134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F4880DF-A937-629E-0222-BB4389C9C64B}"/>
              </a:ext>
            </a:extLst>
          </p:cNvPr>
          <p:cNvSpPr txBox="1">
            <a:spLocks/>
          </p:cNvSpPr>
          <p:nvPr/>
        </p:nvSpPr>
        <p:spPr>
          <a:xfrm>
            <a:off x="719636" y="1842567"/>
            <a:ext cx="8298239" cy="494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latin typeface="The Hand" panose="03070502030502020204" pitchFamily="66" charset="0"/>
                <a:cs typeface="Calibri"/>
              </a:rPr>
              <a:t>Welke dingen kan ik nu die ik hiervoor niet kon? In welk vaardigheden heb ik me ontwikkeld?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latin typeface="The Hand" panose="03070502030502020204" pitchFamily="66" charset="0"/>
              </a:rPr>
              <a:t>Wat ging dit schooljaar goed?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2400" b="1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Wat vond ik moeilijk of lastig dit schooljaar?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Heb ik genoeg hulp gehad?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</p:txBody>
      </p:sp>
      <p:pic>
        <p:nvPicPr>
          <p:cNvPr id="13" name="Graphic 2033145709" descr="Schoolbord silhouet">
            <a:extLst>
              <a:ext uri="{FF2B5EF4-FFF2-40B4-BE49-F238E27FC236}">
                <a16:creationId xmlns:a16="http://schemas.microsoft.com/office/drawing/2014/main" id="{96A00E17-A137-6706-1720-83EE547803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30FFD-62C9-1C06-9559-964467886397}"/>
              </a:ext>
            </a:extLst>
          </p:cNvPr>
          <p:cNvSpPr txBox="1">
            <a:spLocks/>
          </p:cNvSpPr>
          <p:nvPr/>
        </p:nvSpPr>
        <p:spPr>
          <a:xfrm>
            <a:off x="719632" y="225684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C8AB274-79A6-F5FE-3F21-FAFD20C63BC6}"/>
              </a:ext>
            </a:extLst>
          </p:cNvPr>
          <p:cNvSpPr txBox="1">
            <a:spLocks/>
          </p:cNvSpPr>
          <p:nvPr/>
        </p:nvSpPr>
        <p:spPr>
          <a:xfrm>
            <a:off x="719633" y="358561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B3EF664-5C09-353C-A3B4-0EF986E65531}"/>
              </a:ext>
            </a:extLst>
          </p:cNvPr>
          <p:cNvSpPr txBox="1">
            <a:spLocks/>
          </p:cNvSpPr>
          <p:nvPr/>
        </p:nvSpPr>
        <p:spPr>
          <a:xfrm>
            <a:off x="719633" y="4703489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4D64D31-973E-BEED-CC3C-AE4E493BB54E}"/>
              </a:ext>
            </a:extLst>
          </p:cNvPr>
          <p:cNvSpPr txBox="1">
            <a:spLocks/>
          </p:cNvSpPr>
          <p:nvPr/>
        </p:nvSpPr>
        <p:spPr>
          <a:xfrm>
            <a:off x="719632" y="5900611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30233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3B2B2B6-6002-1D23-A099-6B7DD554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81" y="550194"/>
            <a:ext cx="3381375" cy="1352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-64083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+mn-lt"/>
              </a:rPr>
              <a:t>Terugblik op jezelf: </a:t>
            </a:r>
            <a:endParaRPr lang="nl-NL" sz="5400" dirty="0">
              <a:latin typeface="+mn-lt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F4880DF-A937-629E-0222-BB4389C9C64B}"/>
              </a:ext>
            </a:extLst>
          </p:cNvPr>
          <p:cNvSpPr txBox="1">
            <a:spLocks/>
          </p:cNvSpPr>
          <p:nvPr/>
        </p:nvSpPr>
        <p:spPr>
          <a:xfrm>
            <a:off x="719637" y="1576551"/>
            <a:ext cx="7793744" cy="5212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NL" sz="2400" b="1" dirty="0"/>
              <a:t>Wat heb ik over mezelf geleerd (bij LOB, stages) over wat ik later wil studeren of wat ik wil worden?</a:t>
            </a:r>
          </a:p>
          <a:p>
            <a:pPr marL="0" indent="0" fontAlgn="base"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Waar moet ik nog aan werken?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Wat heb ik nodig van ouders, mentor of anderen om mijn doelen te bereiken?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2400" b="1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Als je naar de bovenbouw gaat en een profiel of keuzevakken moest kiezen; vertel wat je hebt gekozen en waarom</a:t>
            </a:r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13" name="Graphic 2033145709" descr="Schoolbord silhouet">
            <a:extLst>
              <a:ext uri="{FF2B5EF4-FFF2-40B4-BE49-F238E27FC236}">
                <a16:creationId xmlns:a16="http://schemas.microsoft.com/office/drawing/2014/main" id="{96A00E17-A137-6706-1720-83EE547803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BD861-E8C1-C9F2-59F3-17B14F9A4F3E}"/>
              </a:ext>
            </a:extLst>
          </p:cNvPr>
          <p:cNvSpPr txBox="1">
            <a:spLocks/>
          </p:cNvSpPr>
          <p:nvPr/>
        </p:nvSpPr>
        <p:spPr>
          <a:xfrm>
            <a:off x="719636" y="198547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58FB3FB-8F99-903F-3534-60C9DACC65CB}"/>
              </a:ext>
            </a:extLst>
          </p:cNvPr>
          <p:cNvSpPr txBox="1">
            <a:spLocks/>
          </p:cNvSpPr>
          <p:nvPr/>
        </p:nvSpPr>
        <p:spPr>
          <a:xfrm>
            <a:off x="719637" y="329056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64BA234-44A7-53ED-230F-5CF90F8BECD9}"/>
              </a:ext>
            </a:extLst>
          </p:cNvPr>
          <p:cNvSpPr txBox="1">
            <a:spLocks/>
          </p:cNvSpPr>
          <p:nvPr/>
        </p:nvSpPr>
        <p:spPr>
          <a:xfrm>
            <a:off x="719637" y="441467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C4FB74A-4D83-9A54-C499-35730F6489F8}"/>
              </a:ext>
            </a:extLst>
          </p:cNvPr>
          <p:cNvSpPr txBox="1">
            <a:spLocks/>
          </p:cNvSpPr>
          <p:nvPr/>
        </p:nvSpPr>
        <p:spPr>
          <a:xfrm>
            <a:off x="719637" y="5903886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80619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54BEED9-0BA1-CAF4-CE8F-9D5C3D96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769" y1="14835" x2="44404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264" y="4815948"/>
            <a:ext cx="2638425" cy="1733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70" y="1037327"/>
            <a:ext cx="11018520" cy="2557212"/>
          </a:xfrm>
        </p:spPr>
        <p:txBody>
          <a:bodyPr anchor="b">
            <a:normAutofit fontScale="90000"/>
          </a:bodyPr>
          <a:lstStyle/>
          <a:p>
            <a:r>
              <a:rPr lang="nl-NL" sz="5400" i="0" dirty="0">
                <a:effectLst/>
                <a:latin typeface="+mn-lt"/>
              </a:rPr>
              <a:t>Terugblik op jezelf: </a:t>
            </a:r>
            <a:br>
              <a:rPr lang="nl-NL" sz="5400" i="0" dirty="0">
                <a:effectLst/>
                <a:latin typeface="Calibri" panose="020F0502020204030204" pitchFamily="34" charset="0"/>
              </a:rPr>
            </a:br>
            <a:r>
              <a:rPr lang="nl-NL" dirty="0">
                <a:latin typeface="+mn-lt"/>
              </a:rPr>
              <a:t>Voor leerlingen die van school gaan naar een </a:t>
            </a:r>
            <a:r>
              <a:rPr lang="nl-NL" dirty="0">
                <a:solidFill>
                  <a:srgbClr val="286D9F"/>
                </a:solidFill>
                <a:latin typeface="+mn-lt"/>
              </a:rPr>
              <a:t>vervolgopleiding,</a:t>
            </a:r>
            <a:r>
              <a:rPr lang="nl-NL" dirty="0">
                <a:latin typeface="+mn-lt"/>
              </a:rPr>
              <a:t> een andere school of anderszins:</a:t>
            </a:r>
            <a:br>
              <a:rPr lang="nl-NL" dirty="0">
                <a:latin typeface="+mn-lt"/>
              </a:rPr>
            </a:br>
            <a:endParaRPr lang="nl-NL" sz="5400" dirty="0">
              <a:latin typeface="+mn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CDCAC1-607F-0030-39B2-C3478FB0B437}"/>
              </a:ext>
            </a:extLst>
          </p:cNvPr>
          <p:cNvSpPr txBox="1">
            <a:spLocks/>
          </p:cNvSpPr>
          <p:nvPr/>
        </p:nvSpPr>
        <p:spPr>
          <a:xfrm>
            <a:off x="572493" y="3090040"/>
            <a:ext cx="7804252" cy="3265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Waarom heb je deze uitstroom gekozen?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Hoe is deze stap voorbereid?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Welke begeleiding heb ik nodig op de andere plek?</a:t>
            </a:r>
            <a:endParaRPr lang="nl-NL" sz="2400" b="1" dirty="0"/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3" name="Graphic 2033145709" descr="Schoolbord silhouet">
            <a:extLst>
              <a:ext uri="{FF2B5EF4-FFF2-40B4-BE49-F238E27FC236}">
                <a16:creationId xmlns:a16="http://schemas.microsoft.com/office/drawing/2014/main" id="{8F7429AF-7993-936D-4C38-CFA5572C71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6625" y="344928"/>
            <a:ext cx="584200" cy="5842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A9157AF-D326-E379-B8F1-226B6C4287CA}"/>
              </a:ext>
            </a:extLst>
          </p:cNvPr>
          <p:cNvSpPr txBox="1">
            <a:spLocks/>
          </p:cNvSpPr>
          <p:nvPr/>
        </p:nvSpPr>
        <p:spPr>
          <a:xfrm>
            <a:off x="620110" y="3534204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AE69DB5-9947-6BC6-E7B3-1B27002C38D4}"/>
              </a:ext>
            </a:extLst>
          </p:cNvPr>
          <p:cNvSpPr txBox="1">
            <a:spLocks/>
          </p:cNvSpPr>
          <p:nvPr/>
        </p:nvSpPr>
        <p:spPr>
          <a:xfrm>
            <a:off x="620109" y="470857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7F61125-979D-3BE2-ED22-4F9B34C36564}"/>
              </a:ext>
            </a:extLst>
          </p:cNvPr>
          <p:cNvSpPr txBox="1">
            <a:spLocks/>
          </p:cNvSpPr>
          <p:nvPr/>
        </p:nvSpPr>
        <p:spPr>
          <a:xfrm>
            <a:off x="620109" y="5990319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33452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8CD5-B03F-FCAD-C3AE-04D006A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4" y="1378226"/>
            <a:ext cx="3363687" cy="2708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Terugblik op jezelf: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F2DD-80A5-A660-CEBE-2CD1583F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68" y="4337892"/>
            <a:ext cx="3363687" cy="1082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Reserve dia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BAADF8-4E8F-32CE-34BF-B27A6546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48" y="1299636"/>
            <a:ext cx="6085217" cy="4034763"/>
          </a:xfrm>
          <a:prstGeom prst="rect">
            <a:avLst/>
          </a:prstGeom>
        </p:spPr>
      </p:pic>
      <p:pic>
        <p:nvPicPr>
          <p:cNvPr id="5" name="Graphic 2033145709" descr="Schoolbord silhouet">
            <a:extLst>
              <a:ext uri="{FF2B5EF4-FFF2-40B4-BE49-F238E27FC236}">
                <a16:creationId xmlns:a16="http://schemas.microsoft.com/office/drawing/2014/main" id="{D06D24B0-75F5-FBD5-D2EF-5EE26ABA7F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8EDB-35E4-42F0-BC49-67E63F10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223935"/>
            <a:ext cx="8344898" cy="1481328"/>
          </a:xfrm>
        </p:spPr>
        <p:txBody>
          <a:bodyPr anchor="b">
            <a:normAutofit/>
          </a:bodyPr>
          <a:lstStyle/>
          <a:p>
            <a:r>
              <a:rPr lang="nl-NL" sz="4600" dirty="0">
                <a:latin typeface="+mn-lt"/>
              </a:rPr>
              <a:t>O</a:t>
            </a:r>
            <a:r>
              <a:rPr lang="nl-NL" sz="4600" i="0" dirty="0">
                <a:effectLst/>
                <a:latin typeface="+mn-lt"/>
              </a:rPr>
              <a:t>uders/verzorgers: </a:t>
            </a:r>
            <a:endParaRPr lang="nl-NL" sz="46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48468-7345-4E59-A247-0D26520A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23" y="1705263"/>
            <a:ext cx="9070113" cy="43559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rtl="0" fontAlgn="base">
              <a:buNone/>
            </a:pPr>
            <a:r>
              <a:rPr lang="nl-NL" b="0" i="0" dirty="0">
                <a:effectLst/>
              </a:rPr>
              <a:t>Ook voor u als ouder zijn de onderstaande punten dingen die u zou kunnen </a:t>
            </a:r>
            <a:r>
              <a:rPr lang="nl-NL" b="0" i="1" dirty="0">
                <a:effectLst/>
              </a:rPr>
              <a:t>beantwoorden wanneer ze van toepassing zijn</a:t>
            </a:r>
            <a:r>
              <a:rPr lang="nl-NL" b="0" i="0" dirty="0">
                <a:effectLst/>
              </a:rPr>
              <a:t>, maar aanvullen met eigen punten is natuurlijk prima. </a:t>
            </a:r>
            <a:br>
              <a:rPr lang="nl-NL" b="0" i="0" dirty="0">
                <a:effectLst/>
              </a:rPr>
            </a:br>
            <a:endParaRPr lang="nl-NL" b="0" i="0" dirty="0">
              <a:effectLst/>
              <a:cs typeface="Segoe UI" panose="020B0502040204020203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Hoe vindt u dat het met uw zoon/dochter gaat?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Beschrijf hoe uw zoon/dochter thuis bezig is met schoolwerk.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Wat gaat er goed/waar bent u trots op?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Welke tips heeft u voor uw zoon/dochter?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dirty="0"/>
              <a:t>Welke ondersteuning/hulp kan thuis geboden worden?</a:t>
            </a:r>
            <a:endParaRPr lang="nl-NL" sz="2400" i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Zijn er nog punten uit dit voorbereidingsformulier die u zou willen bespreken.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Heeft u nog vragen of opmerkingen (voor de mentor)? </a:t>
            </a:r>
          </a:p>
          <a:p>
            <a:endParaRPr lang="nl-NL" sz="1500" dirty="0"/>
          </a:p>
        </p:txBody>
      </p:sp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EB9661E1-7415-5E5D-895E-1E52B8B7F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570" y="2953696"/>
            <a:ext cx="5458968" cy="43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168DB-ACC4-FC0C-5609-1BF906A5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BB176-0871-517E-D617-100980980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48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B94C16-B563-A23A-21B9-1ECE0D2E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84" y="410377"/>
            <a:ext cx="2088184" cy="20833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>
                <a:latin typeface="The Hand" panose="03070502030502020204" pitchFamily="66" charset="0"/>
              </a:rPr>
              <a:t>Vooruitblik</a:t>
            </a:r>
            <a:r>
              <a:rPr lang="nl-NL" sz="5400" i="0" dirty="0">
                <a:effectLst/>
                <a:latin typeface="The Hand" panose="03070502030502020204" pitchFamily="66" charset="0"/>
              </a:rPr>
              <a:t> naar volgend schooljaar: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7697748" cy="125596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rtl="0" fontAlgn="base">
              <a:buNone/>
            </a:pPr>
            <a:r>
              <a:rPr lang="nl-NL" sz="2400" dirty="0">
                <a:latin typeface="The Hand" panose="03070502030502020204" pitchFamily="66" charset="0"/>
                <a:cs typeface="Calibri"/>
              </a:rPr>
              <a:t>Heb je al ideeën over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jouw doelen voor het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nieuwe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schooljaar?</a:t>
            </a:r>
          </a:p>
          <a:p>
            <a:pPr marL="0" indent="0" rtl="0" fontAlgn="base">
              <a:buNone/>
            </a:pPr>
            <a:r>
              <a:rPr lang="nl-NL" sz="2400" dirty="0">
                <a:latin typeface="The Hand" panose="03070502030502020204" pitchFamily="66" charset="0"/>
                <a:cs typeface="Calibri"/>
              </a:rPr>
              <a:t>Volgend jaar (in augustus) kies je jouw top 7 doelen. Je eerste doel is je meest belangrijke doel. Uit je top 7 (doel en module) proberen we je, verspreid over 5 periodes, zo goed mogelijk in een VOM te plaatsen.</a:t>
            </a:r>
            <a:endParaRPr lang="nl-NL" sz="15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0E852F4-6AC0-E42A-BB34-1A37089E36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56"/>
          <a:stretch>
            <a:fillRect/>
          </a:stretch>
        </p:blipFill>
        <p:spPr>
          <a:xfrm>
            <a:off x="4732956" y="2818846"/>
            <a:ext cx="6886552" cy="3282703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72F8243-A8C6-DCF2-8A93-A30E94C543E5}"/>
              </a:ext>
            </a:extLst>
          </p:cNvPr>
          <p:cNvSpPr txBox="1">
            <a:spLocks/>
          </p:cNvSpPr>
          <p:nvPr/>
        </p:nvSpPr>
        <p:spPr>
          <a:xfrm>
            <a:off x="558160" y="2818848"/>
            <a:ext cx="4174796" cy="3185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nl-NL" sz="2400" dirty="0">
                <a:latin typeface="The Hand" panose="03070502030502020204" pitchFamily="66" charset="0"/>
                <a:cs typeface="Calibri"/>
              </a:rPr>
              <a:t>Denk alvast na aan welke doelen jij volgend jaar wilt werken. Je kunt elk leerdoel maximaal twee keer kiezen. Je kunt dan op twee manieren aan dat doel werken.</a:t>
            </a:r>
          </a:p>
          <a:p>
            <a:pPr fontAlgn="base"/>
            <a:r>
              <a:rPr lang="nl-NL" sz="2400" dirty="0">
                <a:latin typeface="The Hand" panose="03070502030502020204" pitchFamily="66" charset="0"/>
                <a:cs typeface="Calibri"/>
              </a:rPr>
              <a:t>Vul ze alvast in op de volgende dia. </a:t>
            </a:r>
            <a:r>
              <a:rPr lang="nl-NL" sz="2400">
                <a:latin typeface="The Hand" panose="03070502030502020204" pitchFamily="66" charset="0"/>
                <a:cs typeface="Calibri"/>
              </a:rPr>
              <a:t>In augustus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maak je je echte top-7.</a:t>
            </a:r>
          </a:p>
        </p:txBody>
      </p:sp>
    </p:spTree>
    <p:extLst>
      <p:ext uri="{BB962C8B-B14F-4D97-AF65-F5344CB8AC3E}">
        <p14:creationId xmlns:p14="http://schemas.microsoft.com/office/powerpoint/2010/main" val="22092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4CB77-2BF7-AAA7-1E9B-C62CD570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noProof="1"/>
              <a:t>Het evaluatiegesprek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77410-5AAC-9E4F-B8FD-DE9E00EC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nl-NL" u="sng" dirty="0"/>
              <a:t>Doel van het gesprek: </a:t>
            </a:r>
          </a:p>
          <a:p>
            <a:pPr lvl="1" algn="ctr"/>
            <a:r>
              <a:rPr lang="nl-NL" dirty="0"/>
              <a:t>Bespreken hoe je aan je doelen hebt gewerkt.</a:t>
            </a:r>
          </a:p>
          <a:p>
            <a:pPr lvl="1" algn="ctr"/>
            <a:r>
              <a:rPr lang="nl-NL" dirty="0"/>
              <a:t>Ben je tevreden met je vooruitgang?</a:t>
            </a:r>
          </a:p>
          <a:p>
            <a:pPr lvl="1" algn="ctr"/>
            <a:r>
              <a:rPr lang="nl-NL" dirty="0"/>
              <a:t>Kiezen van de doelen voor volgend schooljaar.</a:t>
            </a:r>
          </a:p>
          <a:p>
            <a:pPr lvl="1" algn="ctr"/>
            <a:endParaRPr lang="nl-NL" dirty="0"/>
          </a:p>
          <a:p>
            <a:pPr lvl="1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phic 622941588" descr="Open boek silhouet">
            <a:extLst>
              <a:ext uri="{FF2B5EF4-FFF2-40B4-BE49-F238E27FC236}">
                <a16:creationId xmlns:a16="http://schemas.microsoft.com/office/drawing/2014/main" id="{E5E2FADD-7B17-5A0E-46A2-DFF729B14F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33555" y="1373790"/>
            <a:ext cx="4110419" cy="411041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B94C16-B563-A23A-21B9-1ECE0D2E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84" y="410377"/>
            <a:ext cx="2088184" cy="20833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>
                <a:latin typeface="The Hand" panose="03070502030502020204" pitchFamily="66" charset="0"/>
              </a:rPr>
              <a:t>Vooruitblik</a:t>
            </a:r>
            <a:r>
              <a:rPr lang="nl-NL" sz="5400" i="0" dirty="0">
                <a:effectLst/>
                <a:latin typeface="The Hand" panose="03070502030502020204" pitchFamily="66" charset="0"/>
              </a:rPr>
              <a:t> naar volgend schooljaar: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6553521" cy="608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400" dirty="0">
                <a:latin typeface="The Hand" panose="03070502030502020204" pitchFamily="66" charset="0"/>
                <a:cs typeface="Calibri"/>
              </a:rPr>
              <a:t>Heb je al ideeën over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jouw doelen voor het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nieuwe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schooljaar?</a:t>
            </a:r>
            <a:endParaRPr lang="nl-NL" sz="2400" dirty="0">
              <a:latin typeface="The Hand" panose="03070502030502020204" pitchFamily="66" charset="0"/>
            </a:endParaRPr>
          </a:p>
          <a:p>
            <a:endParaRPr lang="nl-NL" sz="150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2792458" y="4371034"/>
            <a:ext cx="3289294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609161" y="2037557"/>
            <a:ext cx="8405111" cy="409908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dirty="0"/>
              <a:t>Vul dan straks je voorlopige doelen in voor komend jaar. De link om ze echt in te vullen krijg je in augustus.</a:t>
            </a:r>
          </a:p>
          <a:p>
            <a:pPr marL="0" indent="0">
              <a:buNone/>
            </a:pPr>
            <a:r>
              <a:rPr lang="nl-NL" sz="3200" dirty="0"/>
              <a:t>1</a:t>
            </a:r>
          </a:p>
          <a:p>
            <a:pPr marL="0" indent="0">
              <a:buNone/>
            </a:pPr>
            <a:r>
              <a:rPr lang="nl-NL" sz="3200" dirty="0"/>
              <a:t>2</a:t>
            </a:r>
          </a:p>
          <a:p>
            <a:pPr marL="0" indent="0">
              <a:buNone/>
            </a:pPr>
            <a:r>
              <a:rPr lang="nl-NL" sz="3200" dirty="0"/>
              <a:t>3</a:t>
            </a:r>
          </a:p>
          <a:p>
            <a:pPr marL="0" indent="0">
              <a:buNone/>
            </a:pPr>
            <a:r>
              <a:rPr lang="nl-NL" sz="3200" dirty="0"/>
              <a:t>4</a:t>
            </a:r>
          </a:p>
          <a:p>
            <a:pPr marL="0" indent="0">
              <a:buNone/>
            </a:pPr>
            <a:r>
              <a:rPr lang="nl-NL" sz="3200" dirty="0"/>
              <a:t>5</a:t>
            </a:r>
          </a:p>
          <a:p>
            <a:pPr marL="0" indent="0">
              <a:buNone/>
            </a:pPr>
            <a:r>
              <a:rPr lang="nl-NL" sz="3200" dirty="0"/>
              <a:t>6</a:t>
            </a:r>
          </a:p>
          <a:p>
            <a:pPr marL="0" indent="0">
              <a:buNone/>
            </a:pPr>
            <a:r>
              <a:rPr lang="nl-NL" sz="3200" dirty="0"/>
              <a:t>7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02301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369226B0-CD1A-4DC3-9385-C668B386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523218" y="407131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8CD5-B03F-FCAD-C3AE-04D006A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49" y="1376627"/>
            <a:ext cx="5467001" cy="1606536"/>
          </a:xfrm>
        </p:spPr>
        <p:txBody>
          <a:bodyPr>
            <a:normAutofit/>
          </a:bodyPr>
          <a:lstStyle/>
          <a:p>
            <a:pPr algn="ctr"/>
            <a:r>
              <a:rPr lang="nl-NL">
                <a:latin typeface="+mn-lt"/>
                <a:cs typeface="Calibri"/>
              </a:rPr>
              <a:t>Maak een verslag van het gesprek: </a:t>
            </a:r>
            <a:endParaRPr lang="nl-NL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F2DD-80A5-A660-CEBE-2CD1583F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808" y="3005226"/>
            <a:ext cx="5361142" cy="27236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nl-NL" dirty="0">
                <a:cs typeface="Calibri"/>
              </a:rPr>
              <a:t>Hoe vond ik het gesprek gaan?</a:t>
            </a:r>
          </a:p>
          <a:p>
            <a:pPr algn="ctr"/>
            <a:r>
              <a:rPr lang="nl-NL" dirty="0"/>
              <a:t>Ik beschrijf wat er besproken is. Ik schrijf op welke afspraken er gemaakt zijn.</a:t>
            </a:r>
          </a:p>
          <a:p>
            <a:pPr algn="ctr"/>
            <a:r>
              <a:rPr lang="nl-NL" dirty="0"/>
              <a:t>Hebben we in het evaluatiegesprek al doelen gekozen voor volgend schooljaar? (Zo ja, welke?)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C9ADEA-1AFB-B661-DA92-FF280765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768" y="884368"/>
            <a:ext cx="3299844" cy="4999763"/>
          </a:xfrm>
          <a:prstGeom prst="rect">
            <a:avLst/>
          </a:prstGeom>
        </p:spPr>
      </p:pic>
      <p:sp>
        <p:nvSpPr>
          <p:cNvPr id="44" name="Freeform: Shape 39">
            <a:extLst>
              <a:ext uri="{FF2B5EF4-FFF2-40B4-BE49-F238E27FC236}">
                <a16:creationId xmlns:a16="http://schemas.microsoft.com/office/drawing/2014/main" id="{6F7FF329-CA33-4304-B33D-1E52A8B6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451704" y="462379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2033145709" descr="Schoolbord silhouet">
            <a:extLst>
              <a:ext uri="{FF2B5EF4-FFF2-40B4-BE49-F238E27FC236}">
                <a16:creationId xmlns:a16="http://schemas.microsoft.com/office/drawing/2014/main" id="{04AB51E6-FDEE-8233-B880-1BE1C8EB24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B1681-556D-7A00-8DDD-9947CF946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Mail je gespreksverslag naar je coach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209C35-516F-0124-130F-A1633C3BC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46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3296414-C354-4038-A008-70976D294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7FF5CE3-B741-44C1-98BA-1DF33DD0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8251" y="1"/>
            <a:ext cx="7773910" cy="6480535"/>
          </a:xfrm>
          <a:custGeom>
            <a:avLst/>
            <a:gdLst>
              <a:gd name="connsiteX0" fmla="*/ 1936967 w 7773910"/>
              <a:gd name="connsiteY0" fmla="*/ 0 h 6480535"/>
              <a:gd name="connsiteX1" fmla="*/ 7189009 w 7773910"/>
              <a:gd name="connsiteY1" fmla="*/ 0 h 6480535"/>
              <a:gd name="connsiteX2" fmla="*/ 7253472 w 7773910"/>
              <a:gd name="connsiteY2" fmla="*/ 92985 h 6480535"/>
              <a:gd name="connsiteX3" fmla="*/ 7329111 w 7773910"/>
              <a:gd name="connsiteY3" fmla="*/ 246089 h 6480535"/>
              <a:gd name="connsiteX4" fmla="*/ 7108006 w 7773910"/>
              <a:gd name="connsiteY4" fmla="*/ 4792035 h 6480535"/>
              <a:gd name="connsiteX5" fmla="*/ 4760021 w 7773910"/>
              <a:gd name="connsiteY5" fmla="*/ 6261757 h 6480535"/>
              <a:gd name="connsiteX6" fmla="*/ 1872238 w 7773910"/>
              <a:gd name="connsiteY6" fmla="*/ 6370095 h 6480535"/>
              <a:gd name="connsiteX7" fmla="*/ 720996 w 7773910"/>
              <a:gd name="connsiteY7" fmla="*/ 5225936 h 6480535"/>
              <a:gd name="connsiteX8" fmla="*/ 0 w 7773910"/>
              <a:gd name="connsiteY8" fmla="*/ 4891879 h 6480535"/>
              <a:gd name="connsiteX9" fmla="*/ 373222 w 7773910"/>
              <a:gd name="connsiteY9" fmla="*/ 4461158 h 6480535"/>
              <a:gd name="connsiteX10" fmla="*/ 430620 w 7773910"/>
              <a:gd name="connsiteY10" fmla="*/ 3248145 h 6480535"/>
              <a:gd name="connsiteX11" fmla="*/ 1467980 w 7773910"/>
              <a:gd name="connsiteY11" fmla="*/ 278642 h 6480535"/>
              <a:gd name="connsiteX12" fmla="*/ 1792897 w 7773910"/>
              <a:gd name="connsiteY12" fmla="*/ 67661 h 64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3910" h="6480535">
                <a:moveTo>
                  <a:pt x="1936967" y="0"/>
                </a:moveTo>
                <a:lnTo>
                  <a:pt x="7189009" y="0"/>
                </a:lnTo>
                <a:lnTo>
                  <a:pt x="7253472" y="92985"/>
                </a:lnTo>
                <a:cubicBezTo>
                  <a:pt x="7281254" y="140208"/>
                  <a:pt x="7306529" y="191148"/>
                  <a:pt x="7329111" y="246089"/>
                </a:cubicBezTo>
                <a:cubicBezTo>
                  <a:pt x="7690423" y="1125148"/>
                  <a:pt x="8212752" y="2950682"/>
                  <a:pt x="7108006" y="4792035"/>
                </a:cubicBezTo>
                <a:cubicBezTo>
                  <a:pt x="6603335" y="5633263"/>
                  <a:pt x="5674812" y="5991577"/>
                  <a:pt x="4760021" y="6261757"/>
                </a:cubicBezTo>
                <a:cubicBezTo>
                  <a:pt x="4002399" y="6517651"/>
                  <a:pt x="2516836" y="6542732"/>
                  <a:pt x="1872238" y="6370095"/>
                </a:cubicBezTo>
                <a:cubicBezTo>
                  <a:pt x="1227640" y="6197459"/>
                  <a:pt x="1024577" y="5453286"/>
                  <a:pt x="720996" y="5225936"/>
                </a:cubicBezTo>
                <a:cubicBezTo>
                  <a:pt x="478621" y="4884394"/>
                  <a:pt x="0" y="4891879"/>
                  <a:pt x="0" y="4891879"/>
                </a:cubicBezTo>
                <a:cubicBezTo>
                  <a:pt x="1172" y="4832100"/>
                  <a:pt x="301315" y="4615311"/>
                  <a:pt x="373222" y="4461158"/>
                </a:cubicBezTo>
                <a:cubicBezTo>
                  <a:pt x="445129" y="4307004"/>
                  <a:pt x="349597" y="3945235"/>
                  <a:pt x="430620" y="3248145"/>
                </a:cubicBezTo>
                <a:cubicBezTo>
                  <a:pt x="511643" y="2551055"/>
                  <a:pt x="716391" y="900384"/>
                  <a:pt x="1467980" y="278642"/>
                </a:cubicBezTo>
                <a:cubicBezTo>
                  <a:pt x="1561928" y="200925"/>
                  <a:pt x="1671379" y="130832"/>
                  <a:pt x="1792897" y="6766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DEC0F4EA-80E8-4830-A80E-AEFD38ADA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79779" flipH="1">
            <a:off x="4597333" y="-996389"/>
            <a:ext cx="6567616" cy="806735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5652 w 938297"/>
              <a:gd name="connsiteY0" fmla="*/ 641781 h 641781"/>
              <a:gd name="connsiteX1" fmla="*/ 350742 w 938297"/>
              <a:gd name="connsiteY1" fmla="*/ 603504 h 641781"/>
              <a:gd name="connsiteX2" fmla="*/ 495678 w 938297"/>
              <a:gd name="connsiteY2" fmla="*/ 589409 h 641781"/>
              <a:gd name="connsiteX3" fmla="*/ 874581 w 938297"/>
              <a:gd name="connsiteY3" fmla="*/ 466770 h 641781"/>
              <a:gd name="connsiteX4" fmla="*/ 921142 w 938297"/>
              <a:gd name="connsiteY4" fmla="*/ 196299 h 641781"/>
              <a:gd name="connsiteX5" fmla="*/ 694666 w 938297"/>
              <a:gd name="connsiteY5" fmla="*/ 5419 h 641781"/>
              <a:gd name="connsiteX6" fmla="*/ 208203 w 938297"/>
              <a:gd name="connsiteY6" fmla="*/ 67964 h 641781"/>
              <a:gd name="connsiteX7" fmla="*/ 18881 w 938297"/>
              <a:gd name="connsiteY7" fmla="*/ 244736 h 641781"/>
              <a:gd name="connsiteX8" fmla="*/ 235157 w 938297"/>
              <a:gd name="connsiteY8" fmla="*/ 580705 h 641781"/>
              <a:gd name="connsiteX9" fmla="*/ 295652 w 938297"/>
              <a:gd name="connsiteY9" fmla="*/ 641781 h 641781"/>
              <a:gd name="connsiteX0" fmla="*/ 286894 w 929539"/>
              <a:gd name="connsiteY0" fmla="*/ 641781 h 641781"/>
              <a:gd name="connsiteX1" fmla="*/ 341984 w 929539"/>
              <a:gd name="connsiteY1" fmla="*/ 603504 h 641781"/>
              <a:gd name="connsiteX2" fmla="*/ 486920 w 929539"/>
              <a:gd name="connsiteY2" fmla="*/ 589409 h 641781"/>
              <a:gd name="connsiteX3" fmla="*/ 865823 w 929539"/>
              <a:gd name="connsiteY3" fmla="*/ 466770 h 641781"/>
              <a:gd name="connsiteX4" fmla="*/ 912384 w 929539"/>
              <a:gd name="connsiteY4" fmla="*/ 196299 h 641781"/>
              <a:gd name="connsiteX5" fmla="*/ 685908 w 929539"/>
              <a:gd name="connsiteY5" fmla="*/ 5419 h 641781"/>
              <a:gd name="connsiteX6" fmla="*/ 199445 w 929539"/>
              <a:gd name="connsiteY6" fmla="*/ 67964 h 641781"/>
              <a:gd name="connsiteX7" fmla="*/ 10123 w 929539"/>
              <a:gd name="connsiteY7" fmla="*/ 244736 h 641781"/>
              <a:gd name="connsiteX8" fmla="*/ 42381 w 929539"/>
              <a:gd name="connsiteY8" fmla="*/ 489922 h 641781"/>
              <a:gd name="connsiteX9" fmla="*/ 226399 w 929539"/>
              <a:gd name="connsiteY9" fmla="*/ 580705 h 641781"/>
              <a:gd name="connsiteX10" fmla="*/ 286894 w 929539"/>
              <a:gd name="connsiteY10" fmla="*/ 641781 h 641781"/>
              <a:gd name="connsiteX0" fmla="*/ 286894 w 929539"/>
              <a:gd name="connsiteY0" fmla="*/ 648665 h 648665"/>
              <a:gd name="connsiteX1" fmla="*/ 341984 w 929539"/>
              <a:gd name="connsiteY1" fmla="*/ 610388 h 648665"/>
              <a:gd name="connsiteX2" fmla="*/ 486920 w 929539"/>
              <a:gd name="connsiteY2" fmla="*/ 596293 h 648665"/>
              <a:gd name="connsiteX3" fmla="*/ 865823 w 929539"/>
              <a:gd name="connsiteY3" fmla="*/ 473654 h 648665"/>
              <a:gd name="connsiteX4" fmla="*/ 912384 w 929539"/>
              <a:gd name="connsiteY4" fmla="*/ 203183 h 648665"/>
              <a:gd name="connsiteX5" fmla="*/ 685908 w 929539"/>
              <a:gd name="connsiteY5" fmla="*/ 12303 h 648665"/>
              <a:gd name="connsiteX6" fmla="*/ 193202 w 929539"/>
              <a:gd name="connsiteY6" fmla="*/ 42960 h 648665"/>
              <a:gd name="connsiteX7" fmla="*/ 10123 w 929539"/>
              <a:gd name="connsiteY7" fmla="*/ 251620 h 648665"/>
              <a:gd name="connsiteX8" fmla="*/ 42381 w 929539"/>
              <a:gd name="connsiteY8" fmla="*/ 496806 h 648665"/>
              <a:gd name="connsiteX9" fmla="*/ 226399 w 929539"/>
              <a:gd name="connsiteY9" fmla="*/ 587589 h 648665"/>
              <a:gd name="connsiteX10" fmla="*/ 286894 w 929539"/>
              <a:gd name="connsiteY10" fmla="*/ 648665 h 648665"/>
              <a:gd name="connsiteX0" fmla="*/ 286894 w 924871"/>
              <a:gd name="connsiteY0" fmla="*/ 660064 h 660064"/>
              <a:gd name="connsiteX1" fmla="*/ 341984 w 924871"/>
              <a:gd name="connsiteY1" fmla="*/ 621787 h 660064"/>
              <a:gd name="connsiteX2" fmla="*/ 486920 w 924871"/>
              <a:gd name="connsiteY2" fmla="*/ 607692 h 660064"/>
              <a:gd name="connsiteX3" fmla="*/ 865823 w 924871"/>
              <a:gd name="connsiteY3" fmla="*/ 485053 h 660064"/>
              <a:gd name="connsiteX4" fmla="*/ 912384 w 924871"/>
              <a:gd name="connsiteY4" fmla="*/ 214582 h 660064"/>
              <a:gd name="connsiteX5" fmla="*/ 749459 w 924871"/>
              <a:gd name="connsiteY5" fmla="*/ 9554 h 660064"/>
              <a:gd name="connsiteX6" fmla="*/ 193202 w 924871"/>
              <a:gd name="connsiteY6" fmla="*/ 54359 h 660064"/>
              <a:gd name="connsiteX7" fmla="*/ 10123 w 924871"/>
              <a:gd name="connsiteY7" fmla="*/ 263019 h 660064"/>
              <a:gd name="connsiteX8" fmla="*/ 42381 w 924871"/>
              <a:gd name="connsiteY8" fmla="*/ 508205 h 660064"/>
              <a:gd name="connsiteX9" fmla="*/ 226399 w 924871"/>
              <a:gd name="connsiteY9" fmla="*/ 598988 h 660064"/>
              <a:gd name="connsiteX10" fmla="*/ 286894 w 924871"/>
              <a:gd name="connsiteY10" fmla="*/ 660064 h 660064"/>
              <a:gd name="connsiteX0" fmla="*/ 286894 w 957276"/>
              <a:gd name="connsiteY0" fmla="*/ 660064 h 660064"/>
              <a:gd name="connsiteX1" fmla="*/ 341984 w 957276"/>
              <a:gd name="connsiteY1" fmla="*/ 621787 h 660064"/>
              <a:gd name="connsiteX2" fmla="*/ 486920 w 957276"/>
              <a:gd name="connsiteY2" fmla="*/ 607692 h 660064"/>
              <a:gd name="connsiteX3" fmla="*/ 921414 w 957276"/>
              <a:gd name="connsiteY3" fmla="*/ 477299 h 660064"/>
              <a:gd name="connsiteX4" fmla="*/ 912384 w 957276"/>
              <a:gd name="connsiteY4" fmla="*/ 214582 h 660064"/>
              <a:gd name="connsiteX5" fmla="*/ 749459 w 957276"/>
              <a:gd name="connsiteY5" fmla="*/ 9554 h 660064"/>
              <a:gd name="connsiteX6" fmla="*/ 193202 w 957276"/>
              <a:gd name="connsiteY6" fmla="*/ 54359 h 660064"/>
              <a:gd name="connsiteX7" fmla="*/ 10123 w 957276"/>
              <a:gd name="connsiteY7" fmla="*/ 263019 h 660064"/>
              <a:gd name="connsiteX8" fmla="*/ 42381 w 957276"/>
              <a:gd name="connsiteY8" fmla="*/ 508205 h 660064"/>
              <a:gd name="connsiteX9" fmla="*/ 226399 w 957276"/>
              <a:gd name="connsiteY9" fmla="*/ 598988 h 660064"/>
              <a:gd name="connsiteX10" fmla="*/ 286894 w 957276"/>
              <a:gd name="connsiteY10" fmla="*/ 660064 h 660064"/>
              <a:gd name="connsiteX0" fmla="*/ 286894 w 987970"/>
              <a:gd name="connsiteY0" fmla="*/ 656091 h 656091"/>
              <a:gd name="connsiteX1" fmla="*/ 341984 w 987970"/>
              <a:gd name="connsiteY1" fmla="*/ 617814 h 656091"/>
              <a:gd name="connsiteX2" fmla="*/ 486920 w 987970"/>
              <a:gd name="connsiteY2" fmla="*/ 603719 h 656091"/>
              <a:gd name="connsiteX3" fmla="*/ 921414 w 987970"/>
              <a:gd name="connsiteY3" fmla="*/ 473326 h 656091"/>
              <a:gd name="connsiteX4" fmla="*/ 969277 w 987970"/>
              <a:gd name="connsiteY4" fmla="*/ 153045 h 656091"/>
              <a:gd name="connsiteX5" fmla="*/ 749459 w 987970"/>
              <a:gd name="connsiteY5" fmla="*/ 5581 h 656091"/>
              <a:gd name="connsiteX6" fmla="*/ 193202 w 987970"/>
              <a:gd name="connsiteY6" fmla="*/ 50386 h 656091"/>
              <a:gd name="connsiteX7" fmla="*/ 10123 w 987970"/>
              <a:gd name="connsiteY7" fmla="*/ 259046 h 656091"/>
              <a:gd name="connsiteX8" fmla="*/ 42381 w 987970"/>
              <a:gd name="connsiteY8" fmla="*/ 504232 h 656091"/>
              <a:gd name="connsiteX9" fmla="*/ 226399 w 987970"/>
              <a:gd name="connsiteY9" fmla="*/ 595015 h 656091"/>
              <a:gd name="connsiteX10" fmla="*/ 286894 w 987970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3269"/>
              <a:gd name="connsiteY0" fmla="*/ 678508 h 678508"/>
              <a:gd name="connsiteX1" fmla="*/ 341984 w 983269"/>
              <a:gd name="connsiteY1" fmla="*/ 640231 h 678508"/>
              <a:gd name="connsiteX2" fmla="*/ 514604 w 983269"/>
              <a:gd name="connsiteY2" fmla="*/ 621690 h 678508"/>
              <a:gd name="connsiteX3" fmla="*/ 921414 w 983269"/>
              <a:gd name="connsiteY3" fmla="*/ 495743 h 678508"/>
              <a:gd name="connsiteX4" fmla="*/ 969277 w 983269"/>
              <a:gd name="connsiteY4" fmla="*/ 175462 h 678508"/>
              <a:gd name="connsiteX5" fmla="*/ 796567 w 983269"/>
              <a:gd name="connsiteY5" fmla="*/ 3523 h 678508"/>
              <a:gd name="connsiteX6" fmla="*/ 193202 w 983269"/>
              <a:gd name="connsiteY6" fmla="*/ 72803 h 678508"/>
              <a:gd name="connsiteX7" fmla="*/ 10123 w 983269"/>
              <a:gd name="connsiteY7" fmla="*/ 281463 h 678508"/>
              <a:gd name="connsiteX8" fmla="*/ 42381 w 983269"/>
              <a:gd name="connsiteY8" fmla="*/ 526649 h 678508"/>
              <a:gd name="connsiteX9" fmla="*/ 226399 w 983269"/>
              <a:gd name="connsiteY9" fmla="*/ 617432 h 678508"/>
              <a:gd name="connsiteX10" fmla="*/ 286894 w 983269"/>
              <a:gd name="connsiteY10" fmla="*/ 678508 h 678508"/>
              <a:gd name="connsiteX0" fmla="*/ 286894 w 983269"/>
              <a:gd name="connsiteY0" fmla="*/ 683142 h 683142"/>
              <a:gd name="connsiteX1" fmla="*/ 341984 w 983269"/>
              <a:gd name="connsiteY1" fmla="*/ 644865 h 683142"/>
              <a:gd name="connsiteX2" fmla="*/ 514604 w 983269"/>
              <a:gd name="connsiteY2" fmla="*/ 626324 h 683142"/>
              <a:gd name="connsiteX3" fmla="*/ 921414 w 983269"/>
              <a:gd name="connsiteY3" fmla="*/ 500377 h 683142"/>
              <a:gd name="connsiteX4" fmla="*/ 969277 w 983269"/>
              <a:gd name="connsiteY4" fmla="*/ 180096 h 683142"/>
              <a:gd name="connsiteX5" fmla="*/ 796567 w 983269"/>
              <a:gd name="connsiteY5" fmla="*/ 8157 h 683142"/>
              <a:gd name="connsiteX6" fmla="*/ 191765 w 983269"/>
              <a:gd name="connsiteY6" fmla="*/ 48888 h 683142"/>
              <a:gd name="connsiteX7" fmla="*/ 10123 w 983269"/>
              <a:gd name="connsiteY7" fmla="*/ 286097 h 683142"/>
              <a:gd name="connsiteX8" fmla="*/ 42381 w 983269"/>
              <a:gd name="connsiteY8" fmla="*/ 531283 h 683142"/>
              <a:gd name="connsiteX9" fmla="*/ 226399 w 983269"/>
              <a:gd name="connsiteY9" fmla="*/ 622066 h 683142"/>
              <a:gd name="connsiteX10" fmla="*/ 286894 w 983269"/>
              <a:gd name="connsiteY10" fmla="*/ 683142 h 683142"/>
              <a:gd name="connsiteX0" fmla="*/ 286894 w 983269"/>
              <a:gd name="connsiteY0" fmla="*/ 707821 h 707821"/>
              <a:gd name="connsiteX1" fmla="*/ 341984 w 983269"/>
              <a:gd name="connsiteY1" fmla="*/ 669544 h 707821"/>
              <a:gd name="connsiteX2" fmla="*/ 514604 w 983269"/>
              <a:gd name="connsiteY2" fmla="*/ 651003 h 707821"/>
              <a:gd name="connsiteX3" fmla="*/ 921414 w 983269"/>
              <a:gd name="connsiteY3" fmla="*/ 525056 h 707821"/>
              <a:gd name="connsiteX4" fmla="*/ 969277 w 983269"/>
              <a:gd name="connsiteY4" fmla="*/ 204775 h 707821"/>
              <a:gd name="connsiteX5" fmla="*/ 796567 w 983269"/>
              <a:gd name="connsiteY5" fmla="*/ 32836 h 707821"/>
              <a:gd name="connsiteX6" fmla="*/ 191765 w 983269"/>
              <a:gd name="connsiteY6" fmla="*/ 73567 h 707821"/>
              <a:gd name="connsiteX7" fmla="*/ 10123 w 983269"/>
              <a:gd name="connsiteY7" fmla="*/ 310776 h 707821"/>
              <a:gd name="connsiteX8" fmla="*/ 42381 w 983269"/>
              <a:gd name="connsiteY8" fmla="*/ 555962 h 707821"/>
              <a:gd name="connsiteX9" fmla="*/ 226399 w 983269"/>
              <a:gd name="connsiteY9" fmla="*/ 646745 h 707821"/>
              <a:gd name="connsiteX10" fmla="*/ 286894 w 983269"/>
              <a:gd name="connsiteY10" fmla="*/ 707821 h 707821"/>
              <a:gd name="connsiteX0" fmla="*/ 286894 w 981369"/>
              <a:gd name="connsiteY0" fmla="*/ 721224 h 721224"/>
              <a:gd name="connsiteX1" fmla="*/ 341984 w 981369"/>
              <a:gd name="connsiteY1" fmla="*/ 682947 h 721224"/>
              <a:gd name="connsiteX2" fmla="*/ 514604 w 981369"/>
              <a:gd name="connsiteY2" fmla="*/ 664406 h 721224"/>
              <a:gd name="connsiteX3" fmla="*/ 921414 w 981369"/>
              <a:gd name="connsiteY3" fmla="*/ 538459 h 721224"/>
              <a:gd name="connsiteX4" fmla="*/ 969277 w 981369"/>
              <a:gd name="connsiteY4" fmla="*/ 218178 h 721224"/>
              <a:gd name="connsiteX5" fmla="*/ 822721 w 981369"/>
              <a:gd name="connsiteY5" fmla="*/ 20774 h 721224"/>
              <a:gd name="connsiteX6" fmla="*/ 191765 w 981369"/>
              <a:gd name="connsiteY6" fmla="*/ 86970 h 721224"/>
              <a:gd name="connsiteX7" fmla="*/ 10123 w 981369"/>
              <a:gd name="connsiteY7" fmla="*/ 324179 h 721224"/>
              <a:gd name="connsiteX8" fmla="*/ 42381 w 981369"/>
              <a:gd name="connsiteY8" fmla="*/ 569365 h 721224"/>
              <a:gd name="connsiteX9" fmla="*/ 226399 w 981369"/>
              <a:gd name="connsiteY9" fmla="*/ 660148 h 721224"/>
              <a:gd name="connsiteX10" fmla="*/ 286894 w 981369"/>
              <a:gd name="connsiteY10" fmla="*/ 721224 h 721224"/>
              <a:gd name="connsiteX0" fmla="*/ 286894 w 981369"/>
              <a:gd name="connsiteY0" fmla="*/ 723982 h 723982"/>
              <a:gd name="connsiteX1" fmla="*/ 341984 w 981369"/>
              <a:gd name="connsiteY1" fmla="*/ 685705 h 723982"/>
              <a:gd name="connsiteX2" fmla="*/ 514604 w 981369"/>
              <a:gd name="connsiteY2" fmla="*/ 667164 h 723982"/>
              <a:gd name="connsiteX3" fmla="*/ 921414 w 981369"/>
              <a:gd name="connsiteY3" fmla="*/ 541217 h 723982"/>
              <a:gd name="connsiteX4" fmla="*/ 969277 w 981369"/>
              <a:gd name="connsiteY4" fmla="*/ 220936 h 723982"/>
              <a:gd name="connsiteX5" fmla="*/ 822721 w 981369"/>
              <a:gd name="connsiteY5" fmla="*/ 23532 h 723982"/>
              <a:gd name="connsiteX6" fmla="*/ 191765 w 981369"/>
              <a:gd name="connsiteY6" fmla="*/ 89728 h 723982"/>
              <a:gd name="connsiteX7" fmla="*/ 10123 w 981369"/>
              <a:gd name="connsiteY7" fmla="*/ 326937 h 723982"/>
              <a:gd name="connsiteX8" fmla="*/ 42381 w 981369"/>
              <a:gd name="connsiteY8" fmla="*/ 572123 h 723982"/>
              <a:gd name="connsiteX9" fmla="*/ 226399 w 981369"/>
              <a:gd name="connsiteY9" fmla="*/ 662906 h 723982"/>
              <a:gd name="connsiteX10" fmla="*/ 286894 w 981369"/>
              <a:gd name="connsiteY10" fmla="*/ 723982 h 723982"/>
              <a:gd name="connsiteX0" fmla="*/ 286894 w 981348"/>
              <a:gd name="connsiteY0" fmla="*/ 729811 h 729811"/>
              <a:gd name="connsiteX1" fmla="*/ 341984 w 981348"/>
              <a:gd name="connsiteY1" fmla="*/ 691534 h 729811"/>
              <a:gd name="connsiteX2" fmla="*/ 514604 w 981348"/>
              <a:gd name="connsiteY2" fmla="*/ 672993 h 729811"/>
              <a:gd name="connsiteX3" fmla="*/ 921414 w 981348"/>
              <a:gd name="connsiteY3" fmla="*/ 547046 h 729811"/>
              <a:gd name="connsiteX4" fmla="*/ 969277 w 981348"/>
              <a:gd name="connsiteY4" fmla="*/ 226765 h 729811"/>
              <a:gd name="connsiteX5" fmla="*/ 823008 w 981348"/>
              <a:gd name="connsiteY5" fmla="*/ 20220 h 729811"/>
              <a:gd name="connsiteX6" fmla="*/ 191765 w 981348"/>
              <a:gd name="connsiteY6" fmla="*/ 95557 h 729811"/>
              <a:gd name="connsiteX7" fmla="*/ 10123 w 981348"/>
              <a:gd name="connsiteY7" fmla="*/ 332766 h 729811"/>
              <a:gd name="connsiteX8" fmla="*/ 42381 w 981348"/>
              <a:gd name="connsiteY8" fmla="*/ 577952 h 729811"/>
              <a:gd name="connsiteX9" fmla="*/ 226399 w 981348"/>
              <a:gd name="connsiteY9" fmla="*/ 668735 h 729811"/>
              <a:gd name="connsiteX10" fmla="*/ 286894 w 981348"/>
              <a:gd name="connsiteY10" fmla="*/ 729811 h 729811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9251 h 729251"/>
              <a:gd name="connsiteX1" fmla="*/ 341984 w 981348"/>
              <a:gd name="connsiteY1" fmla="*/ 690974 h 729251"/>
              <a:gd name="connsiteX2" fmla="*/ 514604 w 981348"/>
              <a:gd name="connsiteY2" fmla="*/ 672433 h 729251"/>
              <a:gd name="connsiteX3" fmla="*/ 921414 w 981348"/>
              <a:gd name="connsiteY3" fmla="*/ 546486 h 729251"/>
              <a:gd name="connsiteX4" fmla="*/ 969277 w 981348"/>
              <a:gd name="connsiteY4" fmla="*/ 226205 h 729251"/>
              <a:gd name="connsiteX5" fmla="*/ 823008 w 981348"/>
              <a:gd name="connsiteY5" fmla="*/ 19660 h 729251"/>
              <a:gd name="connsiteX6" fmla="*/ 176194 w 981348"/>
              <a:gd name="connsiteY6" fmla="*/ 89684 h 729251"/>
              <a:gd name="connsiteX7" fmla="*/ 10123 w 981348"/>
              <a:gd name="connsiteY7" fmla="*/ 332206 h 729251"/>
              <a:gd name="connsiteX8" fmla="*/ 42381 w 981348"/>
              <a:gd name="connsiteY8" fmla="*/ 577392 h 729251"/>
              <a:gd name="connsiteX9" fmla="*/ 226399 w 981348"/>
              <a:gd name="connsiteY9" fmla="*/ 668175 h 729251"/>
              <a:gd name="connsiteX10" fmla="*/ 286894 w 981348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923811 w 983745"/>
              <a:gd name="connsiteY0" fmla="*/ 546486 h 729251"/>
              <a:gd name="connsiteX1" fmla="*/ 971674 w 983745"/>
              <a:gd name="connsiteY1" fmla="*/ 226205 h 729251"/>
              <a:gd name="connsiteX2" fmla="*/ 825405 w 983745"/>
              <a:gd name="connsiteY2" fmla="*/ 19660 h 729251"/>
              <a:gd name="connsiteX3" fmla="*/ 178591 w 983745"/>
              <a:gd name="connsiteY3" fmla="*/ 89684 h 729251"/>
              <a:gd name="connsiteX4" fmla="*/ 9505 w 983745"/>
              <a:gd name="connsiteY4" fmla="*/ 316806 h 729251"/>
              <a:gd name="connsiteX5" fmla="*/ 44778 w 983745"/>
              <a:gd name="connsiteY5" fmla="*/ 577392 h 729251"/>
              <a:gd name="connsiteX6" fmla="*/ 228796 w 983745"/>
              <a:gd name="connsiteY6" fmla="*/ 668175 h 729251"/>
              <a:gd name="connsiteX7" fmla="*/ 289291 w 983745"/>
              <a:gd name="connsiteY7" fmla="*/ 729251 h 729251"/>
              <a:gd name="connsiteX8" fmla="*/ 344381 w 983745"/>
              <a:gd name="connsiteY8" fmla="*/ 690974 h 729251"/>
              <a:gd name="connsiteX9" fmla="*/ 517001 w 983745"/>
              <a:gd name="connsiteY9" fmla="*/ 672433 h 729251"/>
              <a:gd name="connsiteX10" fmla="*/ 936998 w 983745"/>
              <a:gd name="connsiteY10" fmla="*/ 554761 h 729251"/>
              <a:gd name="connsiteX0" fmla="*/ 971674 w 971674"/>
              <a:gd name="connsiteY0" fmla="*/ 226205 h 729251"/>
              <a:gd name="connsiteX1" fmla="*/ 825405 w 971674"/>
              <a:gd name="connsiteY1" fmla="*/ 19660 h 729251"/>
              <a:gd name="connsiteX2" fmla="*/ 178591 w 971674"/>
              <a:gd name="connsiteY2" fmla="*/ 89684 h 729251"/>
              <a:gd name="connsiteX3" fmla="*/ 9505 w 971674"/>
              <a:gd name="connsiteY3" fmla="*/ 316806 h 729251"/>
              <a:gd name="connsiteX4" fmla="*/ 44778 w 971674"/>
              <a:gd name="connsiteY4" fmla="*/ 577392 h 729251"/>
              <a:gd name="connsiteX5" fmla="*/ 228796 w 971674"/>
              <a:gd name="connsiteY5" fmla="*/ 668175 h 729251"/>
              <a:gd name="connsiteX6" fmla="*/ 289291 w 971674"/>
              <a:gd name="connsiteY6" fmla="*/ 729251 h 729251"/>
              <a:gd name="connsiteX7" fmla="*/ 344381 w 971674"/>
              <a:gd name="connsiteY7" fmla="*/ 690974 h 729251"/>
              <a:gd name="connsiteX8" fmla="*/ 517001 w 971674"/>
              <a:gd name="connsiteY8" fmla="*/ 672433 h 729251"/>
              <a:gd name="connsiteX9" fmla="*/ 936998 w 971674"/>
              <a:gd name="connsiteY9" fmla="*/ 554761 h 729251"/>
              <a:gd name="connsiteX0" fmla="*/ 825405 w 936998"/>
              <a:gd name="connsiteY0" fmla="*/ 19660 h 729251"/>
              <a:gd name="connsiteX1" fmla="*/ 178591 w 936998"/>
              <a:gd name="connsiteY1" fmla="*/ 89684 h 729251"/>
              <a:gd name="connsiteX2" fmla="*/ 9505 w 936998"/>
              <a:gd name="connsiteY2" fmla="*/ 316806 h 729251"/>
              <a:gd name="connsiteX3" fmla="*/ 44778 w 936998"/>
              <a:gd name="connsiteY3" fmla="*/ 577392 h 729251"/>
              <a:gd name="connsiteX4" fmla="*/ 228796 w 936998"/>
              <a:gd name="connsiteY4" fmla="*/ 668175 h 729251"/>
              <a:gd name="connsiteX5" fmla="*/ 289291 w 936998"/>
              <a:gd name="connsiteY5" fmla="*/ 729251 h 729251"/>
              <a:gd name="connsiteX6" fmla="*/ 344381 w 936998"/>
              <a:gd name="connsiteY6" fmla="*/ 690974 h 729251"/>
              <a:gd name="connsiteX7" fmla="*/ 517001 w 936998"/>
              <a:gd name="connsiteY7" fmla="*/ 672433 h 729251"/>
              <a:gd name="connsiteX8" fmla="*/ 936998 w 936998"/>
              <a:gd name="connsiteY8" fmla="*/ 554761 h 729251"/>
              <a:gd name="connsiteX0" fmla="*/ 848743 w 936998"/>
              <a:gd name="connsiteY0" fmla="*/ 6966 h 708147"/>
              <a:gd name="connsiteX1" fmla="*/ 178591 w 936998"/>
              <a:gd name="connsiteY1" fmla="*/ 68580 h 708147"/>
              <a:gd name="connsiteX2" fmla="*/ 9505 w 936998"/>
              <a:gd name="connsiteY2" fmla="*/ 295702 h 708147"/>
              <a:gd name="connsiteX3" fmla="*/ 44778 w 936998"/>
              <a:gd name="connsiteY3" fmla="*/ 556288 h 708147"/>
              <a:gd name="connsiteX4" fmla="*/ 228796 w 936998"/>
              <a:gd name="connsiteY4" fmla="*/ 647071 h 708147"/>
              <a:gd name="connsiteX5" fmla="*/ 289291 w 936998"/>
              <a:gd name="connsiteY5" fmla="*/ 708147 h 708147"/>
              <a:gd name="connsiteX6" fmla="*/ 344381 w 936998"/>
              <a:gd name="connsiteY6" fmla="*/ 669870 h 708147"/>
              <a:gd name="connsiteX7" fmla="*/ 517001 w 936998"/>
              <a:gd name="connsiteY7" fmla="*/ 651329 h 708147"/>
              <a:gd name="connsiteX8" fmla="*/ 936998 w 936998"/>
              <a:gd name="connsiteY8" fmla="*/ 533657 h 708147"/>
              <a:gd name="connsiteX0" fmla="*/ 848743 w 936998"/>
              <a:gd name="connsiteY0" fmla="*/ 26368 h 727549"/>
              <a:gd name="connsiteX1" fmla="*/ 178591 w 936998"/>
              <a:gd name="connsiteY1" fmla="*/ 87982 h 727549"/>
              <a:gd name="connsiteX2" fmla="*/ 9505 w 936998"/>
              <a:gd name="connsiteY2" fmla="*/ 315104 h 727549"/>
              <a:gd name="connsiteX3" fmla="*/ 44778 w 936998"/>
              <a:gd name="connsiteY3" fmla="*/ 575690 h 727549"/>
              <a:gd name="connsiteX4" fmla="*/ 228796 w 936998"/>
              <a:gd name="connsiteY4" fmla="*/ 666473 h 727549"/>
              <a:gd name="connsiteX5" fmla="*/ 289291 w 936998"/>
              <a:gd name="connsiteY5" fmla="*/ 727549 h 727549"/>
              <a:gd name="connsiteX6" fmla="*/ 344381 w 936998"/>
              <a:gd name="connsiteY6" fmla="*/ 689272 h 727549"/>
              <a:gd name="connsiteX7" fmla="*/ 517001 w 936998"/>
              <a:gd name="connsiteY7" fmla="*/ 670731 h 727549"/>
              <a:gd name="connsiteX8" fmla="*/ 936998 w 936998"/>
              <a:gd name="connsiteY8" fmla="*/ 553059 h 727549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9356 h 730537"/>
              <a:gd name="connsiteX1" fmla="*/ 178591 w 947149"/>
              <a:gd name="connsiteY1" fmla="*/ 90970 h 730537"/>
              <a:gd name="connsiteX2" fmla="*/ 9505 w 947149"/>
              <a:gd name="connsiteY2" fmla="*/ 318092 h 730537"/>
              <a:gd name="connsiteX3" fmla="*/ 44778 w 947149"/>
              <a:gd name="connsiteY3" fmla="*/ 578678 h 730537"/>
              <a:gd name="connsiteX4" fmla="*/ 228796 w 947149"/>
              <a:gd name="connsiteY4" fmla="*/ 669461 h 730537"/>
              <a:gd name="connsiteX5" fmla="*/ 289291 w 947149"/>
              <a:gd name="connsiteY5" fmla="*/ 730537 h 730537"/>
              <a:gd name="connsiteX6" fmla="*/ 344381 w 947149"/>
              <a:gd name="connsiteY6" fmla="*/ 692260 h 730537"/>
              <a:gd name="connsiteX7" fmla="*/ 517001 w 947149"/>
              <a:gd name="connsiteY7" fmla="*/ 673719 h 730537"/>
              <a:gd name="connsiteX8" fmla="*/ 947149 w 947149"/>
              <a:gd name="connsiteY8" fmla="*/ 515563 h 730537"/>
              <a:gd name="connsiteX0" fmla="*/ 848743 w 947149"/>
              <a:gd name="connsiteY0" fmla="*/ 28904 h 730085"/>
              <a:gd name="connsiteX1" fmla="*/ 180809 w 947149"/>
              <a:gd name="connsiteY1" fmla="*/ 92616 h 730085"/>
              <a:gd name="connsiteX2" fmla="*/ 9505 w 947149"/>
              <a:gd name="connsiteY2" fmla="*/ 317640 h 730085"/>
              <a:gd name="connsiteX3" fmla="*/ 44778 w 947149"/>
              <a:gd name="connsiteY3" fmla="*/ 578226 h 730085"/>
              <a:gd name="connsiteX4" fmla="*/ 228796 w 947149"/>
              <a:gd name="connsiteY4" fmla="*/ 669009 h 730085"/>
              <a:gd name="connsiteX5" fmla="*/ 289291 w 947149"/>
              <a:gd name="connsiteY5" fmla="*/ 730085 h 730085"/>
              <a:gd name="connsiteX6" fmla="*/ 344381 w 947149"/>
              <a:gd name="connsiteY6" fmla="*/ 691808 h 730085"/>
              <a:gd name="connsiteX7" fmla="*/ 517001 w 947149"/>
              <a:gd name="connsiteY7" fmla="*/ 673267 h 730085"/>
              <a:gd name="connsiteX8" fmla="*/ 947149 w 947149"/>
              <a:gd name="connsiteY8" fmla="*/ 515111 h 7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9" h="730085">
                <a:moveTo>
                  <a:pt x="848743" y="28904"/>
                </a:moveTo>
                <a:cubicBezTo>
                  <a:pt x="476154" y="-39974"/>
                  <a:pt x="313673" y="27597"/>
                  <a:pt x="180809" y="92616"/>
                </a:cubicBezTo>
                <a:cubicBezTo>
                  <a:pt x="46217" y="158481"/>
                  <a:pt x="32092" y="232489"/>
                  <a:pt x="9505" y="317640"/>
                </a:cubicBezTo>
                <a:cubicBezTo>
                  <a:pt x="-13801" y="388516"/>
                  <a:pt x="8732" y="522231"/>
                  <a:pt x="44778" y="578226"/>
                </a:cubicBezTo>
                <a:cubicBezTo>
                  <a:pt x="80824" y="634221"/>
                  <a:pt x="190915" y="644249"/>
                  <a:pt x="228796" y="669009"/>
                </a:cubicBezTo>
                <a:cubicBezTo>
                  <a:pt x="281946" y="687011"/>
                  <a:pt x="289291" y="730085"/>
                  <a:pt x="289291" y="730085"/>
                </a:cubicBezTo>
                <a:cubicBezTo>
                  <a:pt x="297827" y="729320"/>
                  <a:pt x="323580" y="699968"/>
                  <a:pt x="344381" y="691808"/>
                </a:cubicBezTo>
                <a:cubicBezTo>
                  <a:pt x="365182" y="683648"/>
                  <a:pt x="415477" y="688053"/>
                  <a:pt x="517001" y="673267"/>
                </a:cubicBezTo>
                <a:cubicBezTo>
                  <a:pt x="618525" y="658481"/>
                  <a:pt x="840411" y="638160"/>
                  <a:pt x="947149" y="51511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7CBE0-4F28-CABB-616D-F24D8092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395469"/>
            <a:ext cx="3220049" cy="3438661"/>
          </a:xfrm>
        </p:spPr>
        <p:txBody>
          <a:bodyPr anchor="b">
            <a:normAutofit/>
          </a:bodyPr>
          <a:lstStyle/>
          <a:p>
            <a:r>
              <a:rPr lang="nl-NL" dirty="0"/>
              <a:t>Acties van je Coach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3016B5-385A-7DBB-F5A6-30BF5F2E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762" y="628261"/>
            <a:ext cx="5447765" cy="4948291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Heeft je jouw doelenlijst van dit schooljaar gemaild.</a:t>
            </a:r>
          </a:p>
          <a:p>
            <a:pPr algn="ctr"/>
            <a:r>
              <a:rPr lang="nl-NL" dirty="0"/>
              <a:t>Voert met jou en je ouders/verzorgers het evaluatiegesprek.</a:t>
            </a:r>
          </a:p>
          <a:p>
            <a:pPr algn="ctr"/>
            <a:r>
              <a:rPr lang="nl-NL" dirty="0"/>
              <a:t>Helpt met het kiezen van jouw doelen voor komend schooljaar.</a:t>
            </a:r>
          </a:p>
          <a:p>
            <a:pPr algn="ctr"/>
            <a:r>
              <a:rPr lang="nl-NL" dirty="0"/>
              <a:t>Zorgt dat jouw gekozen doelen worden vastgelegd.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68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C688AA-EB73-B94C-3C16-F633E575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69" y="1594885"/>
            <a:ext cx="3556795" cy="3824702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Jouw Acties</a:t>
            </a:r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4" name="Freeform: Shape 39">
            <a:extLst>
              <a:ext uri="{FF2B5EF4-FFF2-40B4-BE49-F238E27FC236}">
                <a16:creationId xmlns:a16="http://schemas.microsoft.com/office/drawing/2014/main" id="{9ADBC609-A264-4706-8FCD-C3B072E7C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3229D6E0-DEFA-55E6-8E82-6043D2BA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902896"/>
              </p:ext>
            </p:extLst>
          </p:nvPr>
        </p:nvGraphicFramePr>
        <p:xfrm>
          <a:off x="5462177" y="866273"/>
          <a:ext cx="5943760" cy="519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37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D91CB-57F8-4872-A0D2-40D7D97E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evaluatie gesprek gaat over jouw jaar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D382E7-5D2F-4061-957C-B65C00A1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1879182"/>
            <a:ext cx="8596668" cy="42651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3600" dirty="0"/>
              <a:t>Schrijf hieronder jouw verhaal van afgelopen jaar. </a:t>
            </a:r>
          </a:p>
          <a:p>
            <a:r>
              <a:rPr lang="nl-NL" sz="3600" dirty="0"/>
              <a:t>Wat heb je geleerd, hoe ging dat?</a:t>
            </a:r>
          </a:p>
          <a:p>
            <a:r>
              <a:rPr lang="nl-NL" sz="3600" dirty="0"/>
              <a:t>Waar ben je trots op?</a:t>
            </a:r>
          </a:p>
          <a:p>
            <a:endParaRPr lang="nl-NL" sz="3600" dirty="0"/>
          </a:p>
          <a:p>
            <a:r>
              <a:rPr lang="nl-NL" sz="3600" dirty="0"/>
              <a:t>Verwijder de foto’s en tekst op de volgende dia en vervang ze door je eigen foto’s/ teksten. Vul de overige dia’s in.</a:t>
            </a:r>
          </a:p>
          <a:p>
            <a:endParaRPr lang="nl-NL" sz="3600" dirty="0"/>
          </a:p>
          <a:p>
            <a:r>
              <a:rPr lang="nl-NL" sz="3600" dirty="0"/>
              <a:t>Gebruik steekwoorden en bijpassende plaatjes en</a:t>
            </a:r>
            <a:r>
              <a:rPr lang="nl-NL" sz="3600" dirty="0">
                <a:solidFill>
                  <a:srgbClr val="C00000"/>
                </a:solidFill>
              </a:rPr>
              <a:t> </a:t>
            </a:r>
            <a:r>
              <a:rPr lang="nl-NL" sz="3600" u="sng" dirty="0">
                <a:solidFill>
                  <a:srgbClr val="C00000"/>
                </a:solidFill>
              </a:rPr>
              <a:t>vertel</a:t>
            </a:r>
            <a:r>
              <a:rPr lang="nl-NL" sz="3600" dirty="0">
                <a:solidFill>
                  <a:srgbClr val="C00000"/>
                </a:solidFill>
              </a:rPr>
              <a:t> </a:t>
            </a:r>
            <a:r>
              <a:rPr lang="nl-NL" sz="3600" dirty="0"/>
              <a:t>jouw verhaal. </a:t>
            </a:r>
            <a:endParaRPr lang="nl-NL" dirty="0">
              <a:solidFill>
                <a:srgbClr val="00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Graphic 622941588" descr="Open boek silhouet">
            <a:extLst>
              <a:ext uri="{FF2B5EF4-FFF2-40B4-BE49-F238E27FC236}">
                <a16:creationId xmlns:a16="http://schemas.microsoft.com/office/drawing/2014/main" id="{03DFDE7E-B78D-93D2-CE82-E94BE04922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3009" y="28931"/>
            <a:ext cx="628650" cy="628650"/>
          </a:xfrm>
          <a:prstGeom prst="rect">
            <a:avLst/>
          </a:prstGeom>
        </p:spPr>
      </p:pic>
      <p:pic>
        <p:nvPicPr>
          <p:cNvPr id="5" name="Graphic 622941588" descr="Open boek silhouet">
            <a:extLst>
              <a:ext uri="{FF2B5EF4-FFF2-40B4-BE49-F238E27FC236}">
                <a16:creationId xmlns:a16="http://schemas.microsoft.com/office/drawing/2014/main" id="{97EB6880-D344-107F-0B52-62F16E6183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52940" y="5242062"/>
            <a:ext cx="1739060" cy="17390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8EF0817-F07A-2C9C-783D-C8020303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868" y="90554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EDC85-AB69-4F2B-9E60-62AC6CE2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ben jij?</a:t>
            </a:r>
          </a:p>
        </p:txBody>
      </p:sp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F07B5E25-49C7-4A6E-89E5-402F5CE3C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956183"/>
              </p:ext>
            </p:extLst>
          </p:nvPr>
        </p:nvGraphicFramePr>
        <p:xfrm>
          <a:off x="838199" y="1825625"/>
          <a:ext cx="9797249" cy="453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7">
            <a:extLst>
              <a:ext uri="{FF2B5EF4-FFF2-40B4-BE49-F238E27FC236}">
                <a16:creationId xmlns:a16="http://schemas.microsoft.com/office/drawing/2014/main" id="{82B9E22A-C617-A43B-AD03-AC83677C6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221" y="782293"/>
            <a:ext cx="3981450" cy="1871372"/>
          </a:xfrm>
          <a:prstGeom prst="rect">
            <a:avLst/>
          </a:prstGeom>
        </p:spPr>
      </p:pic>
      <p:pic>
        <p:nvPicPr>
          <p:cNvPr id="8" name="Afbeelding 8" descr="Afbeelding met sport, vloer, atletiekwedstrijd, vrouw&#10;&#10;Automatisch gegenereerde beschrijving">
            <a:extLst>
              <a:ext uri="{FF2B5EF4-FFF2-40B4-BE49-F238E27FC236}">
                <a16:creationId xmlns:a16="http://schemas.microsoft.com/office/drawing/2014/main" id="{1875BA84-B11B-9A17-B18C-11A87513D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9175" y="2526893"/>
            <a:ext cx="3612356" cy="2036254"/>
          </a:xfrm>
          <a:prstGeom prst="rect">
            <a:avLst/>
          </a:prstGeom>
        </p:spPr>
      </p:pic>
      <p:pic>
        <p:nvPicPr>
          <p:cNvPr id="9" name="Afbeelding 9" descr="Afbeelding met persoon, vloer, binnen, muur&#10;&#10;Automatisch gegenereerde beschrijving">
            <a:extLst>
              <a:ext uri="{FF2B5EF4-FFF2-40B4-BE49-F238E27FC236}">
                <a16:creationId xmlns:a16="http://schemas.microsoft.com/office/drawing/2014/main" id="{96209BFF-2545-7EBB-75B8-D201CA882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7946" y="3898416"/>
            <a:ext cx="3205000" cy="2401375"/>
          </a:xfrm>
          <a:prstGeom prst="rect">
            <a:avLst/>
          </a:prstGeom>
        </p:spPr>
      </p:pic>
      <p:pic>
        <p:nvPicPr>
          <p:cNvPr id="6" name="Graphic 2033145709" descr="Schoolbord silhouet">
            <a:extLst>
              <a:ext uri="{FF2B5EF4-FFF2-40B4-BE49-F238E27FC236}">
                <a16:creationId xmlns:a16="http://schemas.microsoft.com/office/drawing/2014/main" id="{7FA260C5-96B7-2979-55D8-D6337829D8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pic>
        <p:nvPicPr>
          <p:cNvPr id="11" name="Graphic 2033145709" descr="Schoolbord silhouet">
            <a:extLst>
              <a:ext uri="{FF2B5EF4-FFF2-40B4-BE49-F238E27FC236}">
                <a16:creationId xmlns:a16="http://schemas.microsoft.com/office/drawing/2014/main" id="{10C57B2C-DD89-3D02-90CB-BC56489352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3671" y="5238750"/>
            <a:ext cx="1697366" cy="16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16141B-FBD0-8AEE-EF6D-BF7392A2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3345282"/>
            <a:ext cx="3190875" cy="2980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6553521" cy="608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Wat waren jouw doelen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a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an het begin van het schooljaar?</a:t>
            </a:r>
            <a:endParaRPr lang="nl-NL" sz="2400" dirty="0">
              <a:latin typeface="The Hand" panose="03070502030502020204" pitchFamily="66" charset="0"/>
            </a:endParaRPr>
          </a:p>
          <a:p>
            <a:endParaRPr lang="nl-NL" sz="15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2351540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1</a:t>
            </a:r>
            <a:endParaRPr lang="nl-NL" b="1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235153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2</a:t>
            </a:r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2297956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3</a:t>
            </a:r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4</a:t>
            </a:r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5</a:t>
            </a:r>
            <a:endParaRPr lang="nl-NL" b="1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572492" y="4204139"/>
            <a:ext cx="1487535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1: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2: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3: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4: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5: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1161958" y="4217604"/>
            <a:ext cx="8405111" cy="2053275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17081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28588-AED1-B343-7FB0-8F8810F0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912" y="3734671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1: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1</a:t>
            </a:r>
            <a:endParaRPr lang="nl-NL" b="1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B6457EB-909C-5599-88D7-A10CBC8618C4}"/>
              </a:ext>
            </a:extLst>
          </p:cNvPr>
          <p:cNvSpPr txBox="1">
            <a:spLocks/>
          </p:cNvSpPr>
          <p:nvPr/>
        </p:nvSpPr>
        <p:spPr>
          <a:xfrm>
            <a:off x="4465908" y="3429000"/>
            <a:ext cx="4847011" cy="2838636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12897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C3DDE9-3F7C-5751-FB96-473D0981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288" y="3851419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3" y="-34496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</a:t>
            </a:r>
            <a:r>
              <a:rPr lang="nl-NL" sz="5400" i="0" dirty="0">
                <a:effectLst/>
                <a:latin typeface="The Hand Light" panose="020F0502020204030204" pitchFamily="66" charset="0"/>
              </a:rPr>
              <a:t> op jezelf: </a:t>
            </a:r>
            <a:endParaRPr lang="nl-NL" sz="5400" dirty="0">
              <a:latin typeface="The Hand Light" panose="020F050202020403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2: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2</a:t>
            </a:r>
            <a:endParaRPr lang="nl-NL" b="1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EEBC80EB-3783-965C-F27D-D0910E879E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92764" cy="32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A1C21039-B409-579B-5C9A-D7DB62DE8771}"/>
              </a:ext>
            </a:extLst>
          </p:cNvPr>
          <p:cNvSpPr txBox="1">
            <a:spLocks/>
          </p:cNvSpPr>
          <p:nvPr/>
        </p:nvSpPr>
        <p:spPr>
          <a:xfrm>
            <a:off x="4071596" y="3378903"/>
            <a:ext cx="4847011" cy="280883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409306777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RegularSeedRightStep">
      <a:dk1>
        <a:srgbClr val="000000"/>
      </a:dk1>
      <a:lt1>
        <a:srgbClr val="FFFFFF"/>
      </a:lt1>
      <a:dk2>
        <a:srgbClr val="382520"/>
      </a:dk2>
      <a:lt2>
        <a:srgbClr val="E8E4E2"/>
      </a:lt2>
      <a:accent1>
        <a:srgbClr val="4D92C3"/>
      </a:accent1>
      <a:accent2>
        <a:srgbClr val="3B4FB1"/>
      </a:accent2>
      <a:accent3>
        <a:srgbClr val="6A4DC3"/>
      </a:accent3>
      <a:accent4>
        <a:srgbClr val="8A3BB1"/>
      </a:accent4>
      <a:accent5>
        <a:srgbClr val="C34DB9"/>
      </a:accent5>
      <a:accent6>
        <a:srgbClr val="B13B76"/>
      </a:accent6>
      <a:hlink>
        <a:srgbClr val="B9713D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E9F40F534664D8B0E8749263F1304" ma:contentTypeVersion="21" ma:contentTypeDescription="Een nieuw document maken." ma:contentTypeScope="" ma:versionID="924dd1b2412b95916bdb9fa3c3694a22">
  <xsd:schema xmlns:xsd="http://www.w3.org/2001/XMLSchema" xmlns:xs="http://www.w3.org/2001/XMLSchema" xmlns:p="http://schemas.microsoft.com/office/2006/metadata/properties" xmlns:ns2="f03dd24d-c93f-4113-9f40-4f81b7cedabe" xmlns:ns3="0e0a92db-f070-4af6-bdd6-349df71e06ff" targetNamespace="http://schemas.microsoft.com/office/2006/metadata/properties" ma:root="true" ma:fieldsID="e51f2e1fe05fb999799ee7a7844b8b27" ns2:_="" ns3:_="">
    <xsd:import namespace="f03dd24d-c93f-4113-9f40-4f81b7cedabe"/>
    <xsd:import namespace="0e0a92db-f070-4af6-bdd6-349df71e0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Aandoening" minOccurs="0"/>
                <xsd:element ref="ns2:Datumentijd" minOccurs="0"/>
                <xsd:element ref="ns2:MediaServiceObjectDetectorVersions" minOccurs="0"/>
                <xsd:element ref="ns2:Datum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d24d-c93f-4113-9f40-4f81b7ced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andoening" ma:index="21" nillable="true" ma:displayName="Aandoening" ma:format="Dropdown" ma:internalName="Aandoening">
      <xsd:simpleType>
        <xsd:restriction base="dms:Text">
          <xsd:maxLength value="255"/>
        </xsd:restriction>
      </xsd:simpleType>
    </xsd:element>
    <xsd:element name="Datumentijd" ma:index="22" nillable="true" ma:displayName="Datum en tijd" ma:format="DateOnly" ma:internalName="Datumentijd">
      <xsd:simpleType>
        <xsd:restriction base="dms:DateTim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um" ma:index="24" nillable="true" ma:displayName="Datum" ma:format="DateOnly" ma:internalName="Datum">
      <xsd:simpleType>
        <xsd:restriction base="dms:DateTim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7" nillable="true" ma:taxonomy="true" ma:internalName="lcf76f155ced4ddcb4097134ff3c332f" ma:taxonomyFieldName="MediaServiceImageTags" ma:displayName="Afbeeldingtags" ma:readOnly="false" ma:fieldId="{5cf76f15-5ced-4ddc-b409-7134ff3c332f}" ma:taxonomyMulti="true" ma:sspId="0f55055f-72e0-4e74-b939-62ac00a714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a92db-f070-4af6-bdd6-349df71e0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5abe16c5-e001-4bbf-a3e4-032a9c4e20fa}" ma:internalName="TaxCatchAll" ma:showField="CatchAllData" ma:web="0e0a92db-f070-4af6-bdd6-349df71e0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andoening xmlns="f03dd24d-c93f-4113-9f40-4f81b7cedabe" xsi:nil="true"/>
    <Datum xmlns="f03dd24d-c93f-4113-9f40-4f81b7cedabe" xsi:nil="true"/>
    <Datumentijd xmlns="f03dd24d-c93f-4113-9f40-4f81b7cedabe" xsi:nil="true"/>
    <lcf76f155ced4ddcb4097134ff3c332f xmlns="f03dd24d-c93f-4113-9f40-4f81b7cedabe">
      <Terms xmlns="http://schemas.microsoft.com/office/infopath/2007/PartnerControls"/>
    </lcf76f155ced4ddcb4097134ff3c332f>
    <TaxCatchAll xmlns="0e0a92db-f070-4af6-bdd6-349df71e06f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1AE9D-7C98-4273-98C7-596E3F111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dd24d-c93f-4113-9f40-4f81b7cedabe"/>
    <ds:schemaRef ds:uri="0e0a92db-f070-4af6-bdd6-349df71e0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3478EB-6579-4E70-83BD-21496410915C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0e0a92db-f070-4af6-bdd6-349df71e06ff"/>
    <ds:schemaRef ds:uri="http://purl.org/dc/elements/1.1/"/>
    <ds:schemaRef ds:uri="http://www.w3.org/XML/1998/namespace"/>
    <ds:schemaRef ds:uri="f03dd24d-c93f-4113-9f40-4f81b7cedab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CA5ABB-CC68-4E4E-8FA4-4B8312545F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992</Words>
  <Application>Microsoft Office PowerPoint</Application>
  <PresentationFormat>Breedbeeld</PresentationFormat>
  <Paragraphs>191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Segoe UI</vt:lpstr>
      <vt:lpstr>The Hand</vt:lpstr>
      <vt:lpstr>The Hand Light</vt:lpstr>
      <vt:lpstr>The Serif Hand</vt:lpstr>
      <vt:lpstr>Wingdings 3</vt:lpstr>
      <vt:lpstr>ChitchatVTI</vt:lpstr>
      <vt:lpstr>evaluatiegesprek (juni)</vt:lpstr>
      <vt:lpstr>Het evaluatiegesprek </vt:lpstr>
      <vt:lpstr>Acties van je Coach</vt:lpstr>
      <vt:lpstr>Jouw Acties</vt:lpstr>
      <vt:lpstr>Het evaluatie gesprek gaat over jouw jaar</vt:lpstr>
      <vt:lpstr>Wie ben jij?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 Voor leerlingen die van school gaan naar een vervolgopleiding, een andere school of anderszins: </vt:lpstr>
      <vt:lpstr>Terugblik op jezelf: </vt:lpstr>
      <vt:lpstr>Ouders/verzorgers: </vt:lpstr>
      <vt:lpstr>PowerPoint-presentatie</vt:lpstr>
      <vt:lpstr>Vooruitblik naar volgend schooljaar: </vt:lpstr>
      <vt:lpstr>Vooruitblik naar volgend schooljaar: </vt:lpstr>
      <vt:lpstr>Maak een verslag van het gesprek: </vt:lpstr>
      <vt:lpstr>Mail je gespreksverslag naar je coach.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evaluatiegesprek (juni)</dc:title>
  <dc:creator>Pelt, Loes van</dc:creator>
  <cp:lastModifiedBy>Onderstijn, Cor</cp:lastModifiedBy>
  <cp:revision>5</cp:revision>
  <dcterms:created xsi:type="dcterms:W3CDTF">2023-05-25T11:53:20Z</dcterms:created>
  <dcterms:modified xsi:type="dcterms:W3CDTF">2026-06-08T09:20:15Z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0x01010005FE9F40F534664D8B0E8749263F1304</vt:lpwstr>
  </property>
  <property fmtid="{D5CDD505-2E9C-101B-9397-08002B2CF9AE}" pid="3" name="MediaServiceImageTags">
    <vt:lpwstr/>
  </property>
</Properties>
</file>