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4" r:id="rId5"/>
    <p:sldId id="298" r:id="rId6"/>
    <p:sldId id="258" r:id="rId7"/>
    <p:sldId id="310" r:id="rId8"/>
    <p:sldId id="308" r:id="rId9"/>
    <p:sldId id="299" r:id="rId10"/>
    <p:sldId id="306" r:id="rId11"/>
    <p:sldId id="313" r:id="rId12"/>
    <p:sldId id="311" r:id="rId13"/>
    <p:sldId id="314" r:id="rId14"/>
    <p:sldId id="315" r:id="rId15"/>
    <p:sldId id="316" r:id="rId16"/>
    <p:sldId id="317" r:id="rId17"/>
    <p:sldId id="318" r:id="rId18"/>
    <p:sldId id="300" r:id="rId19"/>
    <p:sldId id="279" r:id="rId20"/>
    <p:sldId id="286" r:id="rId21"/>
    <p:sldId id="275" r:id="rId22"/>
    <p:sldId id="301" r:id="rId23"/>
    <p:sldId id="280" r:id="rId24"/>
    <p:sldId id="307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4E5D74-29B4-4393-A0E0-CAA6896C5754}" v="18" dt="2026-07-02T14:24:16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97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404F30-014C-46E3-9000-C557C5BAF594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16DA0A7-40A0-4B7C-9D9A-660ED5C214E3}">
      <dgm:prSet/>
      <dgm:spPr/>
      <dgm:t>
        <a:bodyPr/>
        <a:lstStyle/>
        <a:p>
          <a:r>
            <a:rPr lang="nl-NL" b="1" baseline="0" noProof="0" dirty="0"/>
            <a:t>Bereid het startgesprek voor door de eerste zes dia’s te lezen</a:t>
          </a:r>
          <a:endParaRPr lang="nl-NL" noProof="0" dirty="0"/>
        </a:p>
      </dgm:t>
    </dgm:pt>
    <dgm:pt modelId="{0E6A0AEA-98F9-4BE1-B9CA-0739E7E90202}" type="parTrans" cxnId="{87FDEB0E-A64F-4758-A9FA-C24EA0FE2A11}">
      <dgm:prSet/>
      <dgm:spPr/>
      <dgm:t>
        <a:bodyPr/>
        <a:lstStyle/>
        <a:p>
          <a:endParaRPr lang="en-US"/>
        </a:p>
      </dgm:t>
    </dgm:pt>
    <dgm:pt modelId="{5EA19E3B-757C-46C2-A422-73860FBB65F0}" type="sibTrans" cxnId="{87FDEB0E-A64F-4758-A9FA-C24EA0FE2A11}">
      <dgm:prSet/>
      <dgm:spPr/>
      <dgm:t>
        <a:bodyPr/>
        <a:lstStyle/>
        <a:p>
          <a:endParaRPr lang="en-US"/>
        </a:p>
      </dgm:t>
    </dgm:pt>
    <dgm:pt modelId="{031488DD-F1AF-4296-A506-CC41D7EE9F74}">
      <dgm:prSet/>
      <dgm:spPr/>
      <dgm:t>
        <a:bodyPr/>
        <a:lstStyle/>
        <a:p>
          <a:r>
            <a:rPr lang="nl-NL" b="1" noProof="0" dirty="0"/>
            <a:t>Voer het gesprek met je ouders en coach.</a:t>
          </a:r>
        </a:p>
      </dgm:t>
    </dgm:pt>
    <dgm:pt modelId="{1B2DCBA5-E2E5-4F09-8A1E-A2907A148541}" type="parTrans" cxnId="{B7F84532-D243-4A16-B442-B31EB8093A24}">
      <dgm:prSet/>
      <dgm:spPr/>
      <dgm:t>
        <a:bodyPr/>
        <a:lstStyle/>
        <a:p>
          <a:endParaRPr lang="nl-NL"/>
        </a:p>
      </dgm:t>
    </dgm:pt>
    <dgm:pt modelId="{98CD3A72-F7BE-44B5-9DD4-4BE30EDB3A78}" type="sibTrans" cxnId="{B7F84532-D243-4A16-B442-B31EB8093A24}">
      <dgm:prSet/>
      <dgm:spPr/>
      <dgm:t>
        <a:bodyPr/>
        <a:lstStyle/>
        <a:p>
          <a:endParaRPr lang="nl-NL"/>
        </a:p>
      </dgm:t>
    </dgm:pt>
    <dgm:pt modelId="{669B1EF8-CD60-4C8F-84CC-36EC7E94633D}">
      <dgm:prSet/>
      <dgm:spPr/>
      <dgm:t>
        <a:bodyPr/>
        <a:lstStyle/>
        <a:p>
          <a:r>
            <a:rPr lang="nl-NL" b="1" baseline="0" noProof="0" dirty="0"/>
            <a:t>Lees je eigen doelen van dit jaar nog eens door.</a:t>
          </a:r>
          <a:endParaRPr lang="nl-NL" noProof="0" dirty="0"/>
        </a:p>
      </dgm:t>
    </dgm:pt>
    <dgm:pt modelId="{62FA0156-B855-4988-A1DC-8CE4DC7A0D46}" type="sibTrans" cxnId="{7CB05841-3BD7-43F6-98A2-B2A6ADC0594B}">
      <dgm:prSet/>
      <dgm:spPr/>
      <dgm:t>
        <a:bodyPr/>
        <a:lstStyle/>
        <a:p>
          <a:endParaRPr lang="en-US"/>
        </a:p>
      </dgm:t>
    </dgm:pt>
    <dgm:pt modelId="{6ACAE4EB-DB4A-441B-B576-566778C44E15}" type="parTrans" cxnId="{7CB05841-3BD7-43F6-98A2-B2A6ADC0594B}">
      <dgm:prSet/>
      <dgm:spPr/>
      <dgm:t>
        <a:bodyPr/>
        <a:lstStyle/>
        <a:p>
          <a:endParaRPr lang="en-US"/>
        </a:p>
      </dgm:t>
    </dgm:pt>
    <dgm:pt modelId="{A1AAF283-DEBD-4EBD-BBE9-93426160C955}">
      <dgm:prSet/>
      <dgm:spPr/>
      <dgm:t>
        <a:bodyPr/>
        <a:lstStyle/>
        <a:p>
          <a:r>
            <a:rPr lang="nl-NL" b="1" baseline="0" noProof="0" dirty="0"/>
            <a:t>Vul de opdrachten (vanaf dia 7) in deze </a:t>
          </a:r>
          <a:r>
            <a:rPr lang="nl-NL" b="1" baseline="0" noProof="0" dirty="0" err="1"/>
            <a:t>powerpoint</a:t>
          </a:r>
          <a:r>
            <a:rPr lang="nl-NL" b="1" baseline="0" noProof="0" dirty="0"/>
            <a:t> in</a:t>
          </a:r>
          <a:endParaRPr lang="nl-NL" noProof="0" dirty="0"/>
        </a:p>
      </dgm:t>
    </dgm:pt>
    <dgm:pt modelId="{309359AF-1B2D-4D13-BAF8-6F1DF1F1F3CF}" type="parTrans" cxnId="{10D1614C-753E-4569-A1C5-B3DFCC60CD04}">
      <dgm:prSet/>
      <dgm:spPr/>
      <dgm:t>
        <a:bodyPr/>
        <a:lstStyle/>
        <a:p>
          <a:endParaRPr lang="nl-NL"/>
        </a:p>
      </dgm:t>
    </dgm:pt>
    <dgm:pt modelId="{AC3D5A45-9A22-4D4C-B2C5-6C309E290134}" type="sibTrans" cxnId="{10D1614C-753E-4569-A1C5-B3DFCC60CD04}">
      <dgm:prSet/>
      <dgm:spPr/>
      <dgm:t>
        <a:bodyPr/>
        <a:lstStyle/>
        <a:p>
          <a:endParaRPr lang="nl-NL"/>
        </a:p>
      </dgm:t>
    </dgm:pt>
    <dgm:pt modelId="{1BC684D9-3482-41FF-B2C0-4E17DDC9E45C}">
      <dgm:prSet/>
      <dgm:spPr/>
      <dgm:t>
        <a:bodyPr/>
        <a:lstStyle/>
        <a:p>
          <a:r>
            <a:rPr lang="nl-NL" b="1" baseline="0" noProof="0" dirty="0"/>
            <a:t>Kies voor het startgesprek jouw nieuwe doelen. Zie dia 19</a:t>
          </a:r>
          <a:endParaRPr lang="nl-NL" noProof="0" dirty="0"/>
        </a:p>
      </dgm:t>
    </dgm:pt>
    <dgm:pt modelId="{3F0A7AA4-5240-484D-A321-B525B6353A87}" type="parTrans" cxnId="{0FCADA62-855C-49F2-BFF9-4F03C5D2B3BB}">
      <dgm:prSet/>
      <dgm:spPr/>
    </dgm:pt>
    <dgm:pt modelId="{4D7B5A4F-82F4-46A4-A097-73AE8132B884}" type="sibTrans" cxnId="{0FCADA62-855C-49F2-BFF9-4F03C5D2B3BB}">
      <dgm:prSet/>
      <dgm:spPr/>
    </dgm:pt>
    <dgm:pt modelId="{374A41A2-3F5D-41C1-B87E-47F5ED4DBE37}" type="pres">
      <dgm:prSet presAssocID="{C5404F30-014C-46E3-9000-C557C5BAF594}" presName="diagram" presStyleCnt="0">
        <dgm:presLayoutVars>
          <dgm:dir/>
          <dgm:resizeHandles val="exact"/>
        </dgm:presLayoutVars>
      </dgm:prSet>
      <dgm:spPr/>
    </dgm:pt>
    <dgm:pt modelId="{E22E7C50-7C31-490E-A1A5-2F28DFB4CE23}" type="pres">
      <dgm:prSet presAssocID="{669B1EF8-CD60-4C8F-84CC-36EC7E94633D}" presName="node" presStyleLbl="node1" presStyleIdx="0" presStyleCnt="5">
        <dgm:presLayoutVars>
          <dgm:bulletEnabled val="1"/>
        </dgm:presLayoutVars>
      </dgm:prSet>
      <dgm:spPr/>
    </dgm:pt>
    <dgm:pt modelId="{8D40556A-24FF-45AA-B035-2EBC9B1C97C6}" type="pres">
      <dgm:prSet presAssocID="{62FA0156-B855-4988-A1DC-8CE4DC7A0D46}" presName="sibTrans" presStyleCnt="0"/>
      <dgm:spPr/>
    </dgm:pt>
    <dgm:pt modelId="{9697DD00-AF37-43DB-9E9D-B8F491DF3F77}" type="pres">
      <dgm:prSet presAssocID="{1BC684D9-3482-41FF-B2C0-4E17DDC9E45C}" presName="node" presStyleLbl="node1" presStyleIdx="1" presStyleCnt="5">
        <dgm:presLayoutVars>
          <dgm:bulletEnabled val="1"/>
        </dgm:presLayoutVars>
      </dgm:prSet>
      <dgm:spPr/>
    </dgm:pt>
    <dgm:pt modelId="{E6D5E23A-2D1B-4F01-911E-D22107D3FC62}" type="pres">
      <dgm:prSet presAssocID="{4D7B5A4F-82F4-46A4-A097-73AE8132B884}" presName="sibTrans" presStyleCnt="0"/>
      <dgm:spPr/>
    </dgm:pt>
    <dgm:pt modelId="{9B6026C2-9E16-40FC-B248-D2553E828523}" type="pres">
      <dgm:prSet presAssocID="{816DA0A7-40A0-4B7C-9D9A-660ED5C214E3}" presName="node" presStyleLbl="node1" presStyleIdx="2" presStyleCnt="5">
        <dgm:presLayoutVars>
          <dgm:bulletEnabled val="1"/>
        </dgm:presLayoutVars>
      </dgm:prSet>
      <dgm:spPr/>
    </dgm:pt>
    <dgm:pt modelId="{764EE90C-092B-4F69-9D1E-0A1D9AE9E327}" type="pres">
      <dgm:prSet presAssocID="{5EA19E3B-757C-46C2-A422-73860FBB65F0}" presName="sibTrans" presStyleCnt="0"/>
      <dgm:spPr/>
    </dgm:pt>
    <dgm:pt modelId="{AD97848D-FD62-4275-8336-EF446B7F2393}" type="pres">
      <dgm:prSet presAssocID="{A1AAF283-DEBD-4EBD-BBE9-93426160C955}" presName="node" presStyleLbl="node1" presStyleIdx="3" presStyleCnt="5">
        <dgm:presLayoutVars>
          <dgm:bulletEnabled val="1"/>
        </dgm:presLayoutVars>
      </dgm:prSet>
      <dgm:spPr/>
    </dgm:pt>
    <dgm:pt modelId="{6A222CA5-9013-4096-85DA-B6667EAF4541}" type="pres">
      <dgm:prSet presAssocID="{AC3D5A45-9A22-4D4C-B2C5-6C309E290134}" presName="sibTrans" presStyleCnt="0"/>
      <dgm:spPr/>
    </dgm:pt>
    <dgm:pt modelId="{FE136F01-D761-46E1-BCD8-310345A60291}" type="pres">
      <dgm:prSet presAssocID="{031488DD-F1AF-4296-A506-CC41D7EE9F74}" presName="node" presStyleLbl="node1" presStyleIdx="4" presStyleCnt="5">
        <dgm:presLayoutVars>
          <dgm:bulletEnabled val="1"/>
        </dgm:presLayoutVars>
      </dgm:prSet>
      <dgm:spPr/>
    </dgm:pt>
  </dgm:ptLst>
  <dgm:cxnLst>
    <dgm:cxn modelId="{87FDEB0E-A64F-4758-A9FA-C24EA0FE2A11}" srcId="{C5404F30-014C-46E3-9000-C557C5BAF594}" destId="{816DA0A7-40A0-4B7C-9D9A-660ED5C214E3}" srcOrd="2" destOrd="0" parTransId="{0E6A0AEA-98F9-4BE1-B9CA-0739E7E90202}" sibTransId="{5EA19E3B-757C-46C2-A422-73860FBB65F0}"/>
    <dgm:cxn modelId="{B7F84532-D243-4A16-B442-B31EB8093A24}" srcId="{C5404F30-014C-46E3-9000-C557C5BAF594}" destId="{031488DD-F1AF-4296-A506-CC41D7EE9F74}" srcOrd="4" destOrd="0" parTransId="{1B2DCBA5-E2E5-4F09-8A1E-A2907A148541}" sibTransId="{98CD3A72-F7BE-44B5-9DD4-4BE30EDB3A78}"/>
    <dgm:cxn modelId="{7CB05841-3BD7-43F6-98A2-B2A6ADC0594B}" srcId="{C5404F30-014C-46E3-9000-C557C5BAF594}" destId="{669B1EF8-CD60-4C8F-84CC-36EC7E94633D}" srcOrd="0" destOrd="0" parTransId="{6ACAE4EB-DB4A-441B-B576-566778C44E15}" sibTransId="{62FA0156-B855-4988-A1DC-8CE4DC7A0D46}"/>
    <dgm:cxn modelId="{0FCADA62-855C-49F2-BFF9-4F03C5D2B3BB}" srcId="{C5404F30-014C-46E3-9000-C557C5BAF594}" destId="{1BC684D9-3482-41FF-B2C0-4E17DDC9E45C}" srcOrd="1" destOrd="0" parTransId="{3F0A7AA4-5240-484D-A321-B525B6353A87}" sibTransId="{4D7B5A4F-82F4-46A4-A097-73AE8132B884}"/>
    <dgm:cxn modelId="{2CF33965-7DC7-485F-AFB0-BEDDC95513D1}" type="presOf" srcId="{669B1EF8-CD60-4C8F-84CC-36EC7E94633D}" destId="{E22E7C50-7C31-490E-A1A5-2F28DFB4CE23}" srcOrd="0" destOrd="0" presId="urn:microsoft.com/office/officeart/2005/8/layout/default"/>
    <dgm:cxn modelId="{10D1614C-753E-4569-A1C5-B3DFCC60CD04}" srcId="{C5404F30-014C-46E3-9000-C557C5BAF594}" destId="{A1AAF283-DEBD-4EBD-BBE9-93426160C955}" srcOrd="3" destOrd="0" parTransId="{309359AF-1B2D-4D13-BAF8-6F1DF1F1F3CF}" sibTransId="{AC3D5A45-9A22-4D4C-B2C5-6C309E290134}"/>
    <dgm:cxn modelId="{CD28C582-5313-4865-BBD1-A3B222868D4B}" type="presOf" srcId="{A1AAF283-DEBD-4EBD-BBE9-93426160C955}" destId="{AD97848D-FD62-4275-8336-EF446B7F2393}" srcOrd="0" destOrd="0" presId="urn:microsoft.com/office/officeart/2005/8/layout/default"/>
    <dgm:cxn modelId="{955EA0A5-462C-408C-824E-677C3A6E176C}" type="presOf" srcId="{816DA0A7-40A0-4B7C-9D9A-660ED5C214E3}" destId="{9B6026C2-9E16-40FC-B248-D2553E828523}" srcOrd="0" destOrd="0" presId="urn:microsoft.com/office/officeart/2005/8/layout/default"/>
    <dgm:cxn modelId="{47B817A9-6957-49CE-B867-4DCEE5650C98}" type="presOf" srcId="{1BC684D9-3482-41FF-B2C0-4E17DDC9E45C}" destId="{9697DD00-AF37-43DB-9E9D-B8F491DF3F77}" srcOrd="0" destOrd="0" presId="urn:microsoft.com/office/officeart/2005/8/layout/default"/>
    <dgm:cxn modelId="{20B83FC5-164A-4039-AFF1-F0E711AE7698}" type="presOf" srcId="{C5404F30-014C-46E3-9000-C557C5BAF594}" destId="{374A41A2-3F5D-41C1-B87E-47F5ED4DBE37}" srcOrd="0" destOrd="0" presId="urn:microsoft.com/office/officeart/2005/8/layout/default"/>
    <dgm:cxn modelId="{03C815E8-D291-4BA4-8606-A0845E6C87BD}" type="presOf" srcId="{031488DD-F1AF-4296-A506-CC41D7EE9F74}" destId="{FE136F01-D761-46E1-BCD8-310345A60291}" srcOrd="0" destOrd="0" presId="urn:microsoft.com/office/officeart/2005/8/layout/default"/>
    <dgm:cxn modelId="{CDAC5AC1-FEB1-4C00-8D58-6F63CF0D08EF}" type="presParOf" srcId="{374A41A2-3F5D-41C1-B87E-47F5ED4DBE37}" destId="{E22E7C50-7C31-490E-A1A5-2F28DFB4CE23}" srcOrd="0" destOrd="0" presId="urn:microsoft.com/office/officeart/2005/8/layout/default"/>
    <dgm:cxn modelId="{E10163AC-D30D-49BA-84C9-87F75CFE083E}" type="presParOf" srcId="{374A41A2-3F5D-41C1-B87E-47F5ED4DBE37}" destId="{8D40556A-24FF-45AA-B035-2EBC9B1C97C6}" srcOrd="1" destOrd="0" presId="urn:microsoft.com/office/officeart/2005/8/layout/default"/>
    <dgm:cxn modelId="{E0658027-274C-44E3-8DCF-DE3545233B17}" type="presParOf" srcId="{374A41A2-3F5D-41C1-B87E-47F5ED4DBE37}" destId="{9697DD00-AF37-43DB-9E9D-B8F491DF3F77}" srcOrd="2" destOrd="0" presId="urn:microsoft.com/office/officeart/2005/8/layout/default"/>
    <dgm:cxn modelId="{773F55B7-4FD9-49AB-ACB5-BFB49F1DE81E}" type="presParOf" srcId="{374A41A2-3F5D-41C1-B87E-47F5ED4DBE37}" destId="{E6D5E23A-2D1B-4F01-911E-D22107D3FC62}" srcOrd="3" destOrd="0" presId="urn:microsoft.com/office/officeart/2005/8/layout/default"/>
    <dgm:cxn modelId="{ED4D616A-23F1-4B01-B492-4C8F91D0EED1}" type="presParOf" srcId="{374A41A2-3F5D-41C1-B87E-47F5ED4DBE37}" destId="{9B6026C2-9E16-40FC-B248-D2553E828523}" srcOrd="4" destOrd="0" presId="urn:microsoft.com/office/officeart/2005/8/layout/default"/>
    <dgm:cxn modelId="{AAA2179A-7D72-49DB-AC4E-73FD69A9D948}" type="presParOf" srcId="{374A41A2-3F5D-41C1-B87E-47F5ED4DBE37}" destId="{764EE90C-092B-4F69-9D1E-0A1D9AE9E327}" srcOrd="5" destOrd="0" presId="urn:microsoft.com/office/officeart/2005/8/layout/default"/>
    <dgm:cxn modelId="{113F6D02-650B-4728-A269-7AC8F825E041}" type="presParOf" srcId="{374A41A2-3F5D-41C1-B87E-47F5ED4DBE37}" destId="{AD97848D-FD62-4275-8336-EF446B7F2393}" srcOrd="6" destOrd="0" presId="urn:microsoft.com/office/officeart/2005/8/layout/default"/>
    <dgm:cxn modelId="{66CF5292-CF33-44E3-AE69-6900D676EE97}" type="presParOf" srcId="{374A41A2-3F5D-41C1-B87E-47F5ED4DBE37}" destId="{6A222CA5-9013-4096-85DA-B6667EAF4541}" srcOrd="7" destOrd="0" presId="urn:microsoft.com/office/officeart/2005/8/layout/default"/>
    <dgm:cxn modelId="{95F44DA3-8846-415E-A921-D9AB8DCA045D}" type="presParOf" srcId="{374A41A2-3F5D-41C1-B87E-47F5ED4DBE37}" destId="{FE136F01-D761-46E1-BCD8-310345A6029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CE890-4128-4D0D-8478-53B9C5E01AF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993CB5-141D-4717-A4E9-4A1CCC39B35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Foto's van en over</a:t>
          </a:r>
          <a:endParaRPr lang="en-US"/>
        </a:p>
      </dgm:t>
    </dgm:pt>
    <dgm:pt modelId="{F525DA8F-C990-4207-8FFF-65EFBB6A7F5B}" type="parTrans" cxnId="{45EF6DC9-7282-4170-948A-C413908C2FAC}">
      <dgm:prSet/>
      <dgm:spPr/>
      <dgm:t>
        <a:bodyPr/>
        <a:lstStyle/>
        <a:p>
          <a:endParaRPr lang="en-US"/>
        </a:p>
      </dgm:t>
    </dgm:pt>
    <dgm:pt modelId="{F5108BED-E71B-4A30-8691-6DFD5CADB888}" type="sibTrans" cxnId="{45EF6DC9-7282-4170-948A-C413908C2FAC}">
      <dgm:prSet/>
      <dgm:spPr/>
      <dgm:t>
        <a:bodyPr/>
        <a:lstStyle/>
        <a:p>
          <a:endParaRPr lang="en-US"/>
        </a:p>
      </dgm:t>
    </dgm:pt>
    <dgm:pt modelId="{D90BAB58-0BCF-4241-B268-CDEAB50DCB9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jezelf (hobby’s)</a:t>
          </a:r>
          <a:endParaRPr lang="en-US"/>
        </a:p>
      </dgm:t>
    </dgm:pt>
    <dgm:pt modelId="{0EB6CA60-2C76-4C58-AF6E-B123DF39338E}" type="parTrans" cxnId="{99208E48-9673-4BAA-82D3-8B3F654A60AD}">
      <dgm:prSet/>
      <dgm:spPr/>
      <dgm:t>
        <a:bodyPr/>
        <a:lstStyle/>
        <a:p>
          <a:endParaRPr lang="en-US"/>
        </a:p>
      </dgm:t>
    </dgm:pt>
    <dgm:pt modelId="{95348634-B8E8-4420-B75A-0A57EE3E17A0}" type="sibTrans" cxnId="{99208E48-9673-4BAA-82D3-8B3F654A60AD}">
      <dgm:prSet/>
      <dgm:spPr/>
      <dgm:t>
        <a:bodyPr/>
        <a:lstStyle/>
        <a:p>
          <a:endParaRPr lang="en-US"/>
        </a:p>
      </dgm:t>
    </dgm:pt>
    <dgm:pt modelId="{3244E612-ADB4-44E2-832C-74363B062A64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Klas</a:t>
          </a:r>
          <a:endParaRPr lang="en-US"/>
        </a:p>
      </dgm:t>
    </dgm:pt>
    <dgm:pt modelId="{DD5379F1-8032-4A5A-9D07-CF695420C0E7}" type="parTrans" cxnId="{396BA59F-7AFC-4FAB-AAEC-4FD8074A2863}">
      <dgm:prSet/>
      <dgm:spPr/>
      <dgm:t>
        <a:bodyPr/>
        <a:lstStyle/>
        <a:p>
          <a:endParaRPr lang="en-US"/>
        </a:p>
      </dgm:t>
    </dgm:pt>
    <dgm:pt modelId="{3DBC4D2C-7FDE-4715-8405-030DD17D676F}" type="sibTrans" cxnId="{396BA59F-7AFC-4FAB-AAEC-4FD8074A2863}">
      <dgm:prSet/>
      <dgm:spPr/>
      <dgm:t>
        <a:bodyPr/>
        <a:lstStyle/>
        <a:p>
          <a:endParaRPr lang="en-US"/>
        </a:p>
      </dgm:t>
    </dgm:pt>
    <dgm:pt modelId="{FBFB122E-2040-4BDA-99E0-065D20BC30F3}" type="pres">
      <dgm:prSet presAssocID="{469CE890-4128-4D0D-8478-53B9C5E01AFE}" presName="vert0" presStyleCnt="0">
        <dgm:presLayoutVars>
          <dgm:dir/>
          <dgm:animOne val="branch"/>
          <dgm:animLvl val="lvl"/>
        </dgm:presLayoutVars>
      </dgm:prSet>
      <dgm:spPr/>
    </dgm:pt>
    <dgm:pt modelId="{0431543D-D19E-49C3-B195-C85AECFD1274}" type="pres">
      <dgm:prSet presAssocID="{35993CB5-141D-4717-A4E9-4A1CCC39B35D}" presName="thickLine" presStyleLbl="alignNode1" presStyleIdx="0" presStyleCnt="3"/>
      <dgm:spPr/>
    </dgm:pt>
    <dgm:pt modelId="{F1C097E7-97E3-467A-97FE-513C08AE1218}" type="pres">
      <dgm:prSet presAssocID="{35993CB5-141D-4717-A4E9-4A1CCC39B35D}" presName="horz1" presStyleCnt="0"/>
      <dgm:spPr/>
    </dgm:pt>
    <dgm:pt modelId="{57B74666-E4CE-4753-833B-38A1BC54B0E7}" type="pres">
      <dgm:prSet presAssocID="{35993CB5-141D-4717-A4E9-4A1CCC39B35D}" presName="tx1" presStyleLbl="revTx" presStyleIdx="0" presStyleCnt="3"/>
      <dgm:spPr/>
    </dgm:pt>
    <dgm:pt modelId="{A26F6BD4-5194-45BD-AA65-25BAF6594C31}" type="pres">
      <dgm:prSet presAssocID="{35993CB5-141D-4717-A4E9-4A1CCC39B35D}" presName="vert1" presStyleCnt="0"/>
      <dgm:spPr/>
    </dgm:pt>
    <dgm:pt modelId="{4A00B077-4EBB-4444-B238-D668FEBF9C83}" type="pres">
      <dgm:prSet presAssocID="{D90BAB58-0BCF-4241-B268-CDEAB50DCB9E}" presName="thickLine" presStyleLbl="alignNode1" presStyleIdx="1" presStyleCnt="3"/>
      <dgm:spPr/>
    </dgm:pt>
    <dgm:pt modelId="{F474A3E4-3FD0-4C4D-8565-85DABE7AA462}" type="pres">
      <dgm:prSet presAssocID="{D90BAB58-0BCF-4241-B268-CDEAB50DCB9E}" presName="horz1" presStyleCnt="0"/>
      <dgm:spPr/>
    </dgm:pt>
    <dgm:pt modelId="{490E317A-ABAC-4CD0-BFB6-B619BC59586C}" type="pres">
      <dgm:prSet presAssocID="{D90BAB58-0BCF-4241-B268-CDEAB50DCB9E}" presName="tx1" presStyleLbl="revTx" presStyleIdx="1" presStyleCnt="3"/>
      <dgm:spPr/>
    </dgm:pt>
    <dgm:pt modelId="{2276E84C-3EC8-4F86-94E0-1AD37CC7FF89}" type="pres">
      <dgm:prSet presAssocID="{D90BAB58-0BCF-4241-B268-CDEAB50DCB9E}" presName="vert1" presStyleCnt="0"/>
      <dgm:spPr/>
    </dgm:pt>
    <dgm:pt modelId="{F0F1F178-4159-4371-B9FC-62C2E591F69C}" type="pres">
      <dgm:prSet presAssocID="{3244E612-ADB4-44E2-832C-74363B062A64}" presName="thickLine" presStyleLbl="alignNode1" presStyleIdx="2" presStyleCnt="3"/>
      <dgm:spPr/>
    </dgm:pt>
    <dgm:pt modelId="{20FB17A4-1031-491C-BC33-30B74A6ACD0B}" type="pres">
      <dgm:prSet presAssocID="{3244E612-ADB4-44E2-832C-74363B062A64}" presName="horz1" presStyleCnt="0"/>
      <dgm:spPr/>
    </dgm:pt>
    <dgm:pt modelId="{0F34F747-C704-484F-9DF0-F78011C8A752}" type="pres">
      <dgm:prSet presAssocID="{3244E612-ADB4-44E2-832C-74363B062A64}" presName="tx1" presStyleLbl="revTx" presStyleIdx="2" presStyleCnt="3"/>
      <dgm:spPr/>
    </dgm:pt>
    <dgm:pt modelId="{B439548A-D546-413D-8F70-9F69BE0C1496}" type="pres">
      <dgm:prSet presAssocID="{3244E612-ADB4-44E2-832C-74363B062A64}" presName="vert1" presStyleCnt="0"/>
      <dgm:spPr/>
    </dgm:pt>
  </dgm:ptLst>
  <dgm:cxnLst>
    <dgm:cxn modelId="{A0CE6101-7007-44A9-B353-E793707DDA8A}" type="presOf" srcId="{3244E612-ADB4-44E2-832C-74363B062A64}" destId="{0F34F747-C704-484F-9DF0-F78011C8A752}" srcOrd="0" destOrd="0" presId="urn:microsoft.com/office/officeart/2008/layout/LinedList"/>
    <dgm:cxn modelId="{99208E48-9673-4BAA-82D3-8B3F654A60AD}" srcId="{469CE890-4128-4D0D-8478-53B9C5E01AFE}" destId="{D90BAB58-0BCF-4241-B268-CDEAB50DCB9E}" srcOrd="1" destOrd="0" parTransId="{0EB6CA60-2C76-4C58-AF6E-B123DF39338E}" sibTransId="{95348634-B8E8-4420-B75A-0A57EE3E17A0}"/>
    <dgm:cxn modelId="{396BA59F-7AFC-4FAB-AAEC-4FD8074A2863}" srcId="{469CE890-4128-4D0D-8478-53B9C5E01AFE}" destId="{3244E612-ADB4-44E2-832C-74363B062A64}" srcOrd="2" destOrd="0" parTransId="{DD5379F1-8032-4A5A-9D07-CF695420C0E7}" sibTransId="{3DBC4D2C-7FDE-4715-8405-030DD17D676F}"/>
    <dgm:cxn modelId="{DD9D3EA7-8A20-40CB-AF50-C7CDCE057F46}" type="presOf" srcId="{469CE890-4128-4D0D-8478-53B9C5E01AFE}" destId="{FBFB122E-2040-4BDA-99E0-065D20BC30F3}" srcOrd="0" destOrd="0" presId="urn:microsoft.com/office/officeart/2008/layout/LinedList"/>
    <dgm:cxn modelId="{5B4B81AF-2E8F-420D-916D-8C36683EDB0F}" type="presOf" srcId="{35993CB5-141D-4717-A4E9-4A1CCC39B35D}" destId="{57B74666-E4CE-4753-833B-38A1BC54B0E7}" srcOrd="0" destOrd="0" presId="urn:microsoft.com/office/officeart/2008/layout/LinedList"/>
    <dgm:cxn modelId="{8B632CB4-12AA-4B5C-B8FD-EF7837914AE2}" type="presOf" srcId="{D90BAB58-0BCF-4241-B268-CDEAB50DCB9E}" destId="{490E317A-ABAC-4CD0-BFB6-B619BC59586C}" srcOrd="0" destOrd="0" presId="urn:microsoft.com/office/officeart/2008/layout/LinedList"/>
    <dgm:cxn modelId="{45EF6DC9-7282-4170-948A-C413908C2FAC}" srcId="{469CE890-4128-4D0D-8478-53B9C5E01AFE}" destId="{35993CB5-141D-4717-A4E9-4A1CCC39B35D}" srcOrd="0" destOrd="0" parTransId="{F525DA8F-C990-4207-8FFF-65EFBB6A7F5B}" sibTransId="{F5108BED-E71B-4A30-8691-6DFD5CADB888}"/>
    <dgm:cxn modelId="{4DEDDA42-0C71-43C5-9291-A7B014DDD9D8}" type="presParOf" srcId="{FBFB122E-2040-4BDA-99E0-065D20BC30F3}" destId="{0431543D-D19E-49C3-B195-C85AECFD1274}" srcOrd="0" destOrd="0" presId="urn:microsoft.com/office/officeart/2008/layout/LinedList"/>
    <dgm:cxn modelId="{AD312784-D192-428E-AC47-74CD671B5909}" type="presParOf" srcId="{FBFB122E-2040-4BDA-99E0-065D20BC30F3}" destId="{F1C097E7-97E3-467A-97FE-513C08AE1218}" srcOrd="1" destOrd="0" presId="urn:microsoft.com/office/officeart/2008/layout/LinedList"/>
    <dgm:cxn modelId="{9434838E-D445-4B58-B87D-9676F7C83937}" type="presParOf" srcId="{F1C097E7-97E3-467A-97FE-513C08AE1218}" destId="{57B74666-E4CE-4753-833B-38A1BC54B0E7}" srcOrd="0" destOrd="0" presId="urn:microsoft.com/office/officeart/2008/layout/LinedList"/>
    <dgm:cxn modelId="{C53170F5-6E60-4635-93EE-EF3132AEDD8F}" type="presParOf" srcId="{F1C097E7-97E3-467A-97FE-513C08AE1218}" destId="{A26F6BD4-5194-45BD-AA65-25BAF6594C31}" srcOrd="1" destOrd="0" presId="urn:microsoft.com/office/officeart/2008/layout/LinedList"/>
    <dgm:cxn modelId="{0AF0A124-C33D-4D7D-963D-E0F221750338}" type="presParOf" srcId="{FBFB122E-2040-4BDA-99E0-065D20BC30F3}" destId="{4A00B077-4EBB-4444-B238-D668FEBF9C83}" srcOrd="2" destOrd="0" presId="urn:microsoft.com/office/officeart/2008/layout/LinedList"/>
    <dgm:cxn modelId="{504FED9F-9602-42CA-A3DE-F9B9AC8B27A9}" type="presParOf" srcId="{FBFB122E-2040-4BDA-99E0-065D20BC30F3}" destId="{F474A3E4-3FD0-4C4D-8565-85DABE7AA462}" srcOrd="3" destOrd="0" presId="urn:microsoft.com/office/officeart/2008/layout/LinedList"/>
    <dgm:cxn modelId="{5448548D-6935-4A0C-A259-C9BDB5FC960B}" type="presParOf" srcId="{F474A3E4-3FD0-4C4D-8565-85DABE7AA462}" destId="{490E317A-ABAC-4CD0-BFB6-B619BC59586C}" srcOrd="0" destOrd="0" presId="urn:microsoft.com/office/officeart/2008/layout/LinedList"/>
    <dgm:cxn modelId="{AB780B8B-D27F-4135-8567-53142A4AAB6F}" type="presParOf" srcId="{F474A3E4-3FD0-4C4D-8565-85DABE7AA462}" destId="{2276E84C-3EC8-4F86-94E0-1AD37CC7FF89}" srcOrd="1" destOrd="0" presId="urn:microsoft.com/office/officeart/2008/layout/LinedList"/>
    <dgm:cxn modelId="{7F14A36E-CCF5-4930-B2FB-312CCAF6E479}" type="presParOf" srcId="{FBFB122E-2040-4BDA-99E0-065D20BC30F3}" destId="{F0F1F178-4159-4371-B9FC-62C2E591F69C}" srcOrd="4" destOrd="0" presId="urn:microsoft.com/office/officeart/2008/layout/LinedList"/>
    <dgm:cxn modelId="{3FE61813-A79A-4F1F-9D4A-EC1C7AE05439}" type="presParOf" srcId="{FBFB122E-2040-4BDA-99E0-065D20BC30F3}" destId="{20FB17A4-1031-491C-BC33-30B74A6ACD0B}" srcOrd="5" destOrd="0" presId="urn:microsoft.com/office/officeart/2008/layout/LinedList"/>
    <dgm:cxn modelId="{85629F44-74D3-4918-993A-9E658E651251}" type="presParOf" srcId="{20FB17A4-1031-491C-BC33-30B74A6ACD0B}" destId="{0F34F747-C704-484F-9DF0-F78011C8A752}" srcOrd="0" destOrd="0" presId="urn:microsoft.com/office/officeart/2008/layout/LinedList"/>
    <dgm:cxn modelId="{4DB05C0D-6986-4D61-970B-40A739B67395}" type="presParOf" srcId="{20FB17A4-1031-491C-BC33-30B74A6ACD0B}" destId="{B439548A-D546-413D-8F70-9F69BE0C14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884FDF-8326-4A44-93BA-5280247D9C4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70CA7B0-5E8F-4D7A-9ADE-B224221A3B57}">
      <dgm:prSet phldrT="[Tekst]" phldr="0"/>
      <dgm:spPr/>
      <dgm:t>
        <a:bodyPr/>
        <a:lstStyle/>
        <a:p>
          <a:r>
            <a:rPr lang="nl-NL" dirty="0"/>
            <a:t>Doel1</a:t>
          </a:r>
        </a:p>
      </dgm:t>
    </dgm:pt>
    <dgm:pt modelId="{557A041A-F649-42AA-8654-14EEA868B063}" type="parTrans" cxnId="{456A8E27-7F1C-408A-AAC4-37ECABC489FE}">
      <dgm:prSet/>
      <dgm:spPr/>
      <dgm:t>
        <a:bodyPr/>
        <a:lstStyle/>
        <a:p>
          <a:endParaRPr lang="nl-NL"/>
        </a:p>
      </dgm:t>
    </dgm:pt>
    <dgm:pt modelId="{18A035F1-6F81-4F70-94DC-74E7B62E16FA}" type="sibTrans" cxnId="{456A8E27-7F1C-408A-AAC4-37ECABC489FE}">
      <dgm:prSet/>
      <dgm:spPr/>
      <dgm:t>
        <a:bodyPr/>
        <a:lstStyle/>
        <a:p>
          <a:endParaRPr lang="nl-NL"/>
        </a:p>
      </dgm:t>
    </dgm:pt>
    <dgm:pt modelId="{15FD7827-550C-4189-913F-8AD1EE6A92F5}">
      <dgm:prSet phldrT="[Tekst]" phldr="0"/>
      <dgm:spPr/>
      <dgm:t>
        <a:bodyPr/>
        <a:lstStyle/>
        <a:p>
          <a:r>
            <a:rPr lang="nl-NL" dirty="0"/>
            <a:t>Doel 2</a:t>
          </a:r>
        </a:p>
      </dgm:t>
    </dgm:pt>
    <dgm:pt modelId="{DE0C5B98-DC67-42C4-BF6B-4091E783EFFD}" type="parTrans" cxnId="{4B982314-7FDD-4672-959B-B100F5007B6D}">
      <dgm:prSet/>
      <dgm:spPr/>
      <dgm:t>
        <a:bodyPr/>
        <a:lstStyle/>
        <a:p>
          <a:endParaRPr lang="nl-NL"/>
        </a:p>
      </dgm:t>
    </dgm:pt>
    <dgm:pt modelId="{75CCD42A-B373-4CF7-9393-F9FAFD38DB90}" type="sibTrans" cxnId="{4B982314-7FDD-4672-959B-B100F5007B6D}">
      <dgm:prSet/>
      <dgm:spPr/>
      <dgm:t>
        <a:bodyPr/>
        <a:lstStyle/>
        <a:p>
          <a:endParaRPr lang="nl-NL"/>
        </a:p>
      </dgm:t>
    </dgm:pt>
    <dgm:pt modelId="{5E50320A-4D76-4D40-B716-B34570D5EAC2}">
      <dgm:prSet phldrT="[Tekst]" phldr="0"/>
      <dgm:spPr/>
      <dgm:t>
        <a:bodyPr/>
        <a:lstStyle/>
        <a:p>
          <a:r>
            <a:rPr lang="nl-NL" dirty="0"/>
            <a:t>Doel 3</a:t>
          </a:r>
        </a:p>
      </dgm:t>
    </dgm:pt>
    <dgm:pt modelId="{21462FAA-D9FA-4061-8543-B3566B458646}" type="parTrans" cxnId="{718A36E2-3CA5-495D-B363-921043DC25E1}">
      <dgm:prSet/>
      <dgm:spPr/>
      <dgm:t>
        <a:bodyPr/>
        <a:lstStyle/>
        <a:p>
          <a:endParaRPr lang="nl-NL"/>
        </a:p>
      </dgm:t>
    </dgm:pt>
    <dgm:pt modelId="{A3F89479-A9C0-4B2B-9E58-947F97C165FE}" type="sibTrans" cxnId="{718A36E2-3CA5-495D-B363-921043DC25E1}">
      <dgm:prSet/>
      <dgm:spPr/>
      <dgm:t>
        <a:bodyPr/>
        <a:lstStyle/>
        <a:p>
          <a:endParaRPr lang="nl-NL"/>
        </a:p>
      </dgm:t>
    </dgm:pt>
    <dgm:pt modelId="{ED2F9E73-EE89-44E3-B5C2-05C4D2CF7C7E}">
      <dgm:prSet phldrT="[Tekst]" phldr="0"/>
      <dgm:spPr/>
      <dgm:t>
        <a:bodyPr/>
        <a:lstStyle/>
        <a:p>
          <a:r>
            <a:rPr lang="nl-NL"/>
            <a:t>Doel 4</a:t>
          </a:r>
          <a:endParaRPr lang="nl-NL" dirty="0"/>
        </a:p>
      </dgm:t>
    </dgm:pt>
    <dgm:pt modelId="{6C926A90-F46A-4CBB-BF3B-851B45D0D862}" type="parTrans" cxnId="{C4811CF3-9A74-4577-95DD-F3823FC2559F}">
      <dgm:prSet/>
      <dgm:spPr/>
      <dgm:t>
        <a:bodyPr/>
        <a:lstStyle/>
        <a:p>
          <a:endParaRPr lang="nl-NL"/>
        </a:p>
      </dgm:t>
    </dgm:pt>
    <dgm:pt modelId="{504A380D-EDC9-459E-8BCE-362CC779A453}" type="sibTrans" cxnId="{C4811CF3-9A74-4577-95DD-F3823FC2559F}">
      <dgm:prSet/>
      <dgm:spPr/>
      <dgm:t>
        <a:bodyPr/>
        <a:lstStyle/>
        <a:p>
          <a:endParaRPr lang="nl-NL"/>
        </a:p>
      </dgm:t>
    </dgm:pt>
    <dgm:pt modelId="{4CDBA7AD-49FA-4688-B034-26153F680733}">
      <dgm:prSet phldrT="[Tekst]" phldr="0"/>
      <dgm:spPr/>
      <dgm:t>
        <a:bodyPr/>
        <a:lstStyle/>
        <a:p>
          <a:r>
            <a:rPr lang="nl-NL"/>
            <a:t>Doel 5</a:t>
          </a:r>
          <a:endParaRPr lang="nl-NL" dirty="0"/>
        </a:p>
      </dgm:t>
    </dgm:pt>
    <dgm:pt modelId="{0B66B694-1D3E-4651-BC32-A0F80B21E7D7}" type="parTrans" cxnId="{6CB143A3-AC79-4861-84E4-83DAF48AD380}">
      <dgm:prSet/>
      <dgm:spPr/>
      <dgm:t>
        <a:bodyPr/>
        <a:lstStyle/>
        <a:p>
          <a:endParaRPr lang="nl-NL"/>
        </a:p>
      </dgm:t>
    </dgm:pt>
    <dgm:pt modelId="{37CFA0AB-EFF5-4901-A931-24AA944E5769}" type="sibTrans" cxnId="{6CB143A3-AC79-4861-84E4-83DAF48AD380}">
      <dgm:prSet/>
      <dgm:spPr/>
      <dgm:t>
        <a:bodyPr/>
        <a:lstStyle/>
        <a:p>
          <a:endParaRPr lang="nl-NL"/>
        </a:p>
      </dgm:t>
    </dgm:pt>
    <dgm:pt modelId="{2094A7C2-995F-4C24-B5BB-EDFC45CE4774}" type="pres">
      <dgm:prSet presAssocID="{D4884FDF-8326-4A44-93BA-5280247D9C4E}" presName="diagram" presStyleCnt="0">
        <dgm:presLayoutVars>
          <dgm:dir/>
          <dgm:animLvl val="lvl"/>
          <dgm:resizeHandles val="exact"/>
        </dgm:presLayoutVars>
      </dgm:prSet>
      <dgm:spPr/>
    </dgm:pt>
    <dgm:pt modelId="{F6CB48A7-49FA-4018-92F8-9C3C93098404}" type="pres">
      <dgm:prSet presAssocID="{870CA7B0-5E8F-4D7A-9ADE-B224221A3B57}" presName="compNode" presStyleCnt="0"/>
      <dgm:spPr/>
    </dgm:pt>
    <dgm:pt modelId="{E01E9FCA-DF56-46A4-964B-34A889A9E5DE}" type="pres">
      <dgm:prSet presAssocID="{870CA7B0-5E8F-4D7A-9ADE-B224221A3B57}" presName="childRect" presStyleLbl="bgAcc1" presStyleIdx="0" presStyleCnt="5">
        <dgm:presLayoutVars>
          <dgm:bulletEnabled val="1"/>
        </dgm:presLayoutVars>
      </dgm:prSet>
      <dgm:spPr/>
    </dgm:pt>
    <dgm:pt modelId="{AF2709F0-415B-4D83-AFD7-0E0F4436B416}" type="pres">
      <dgm:prSet presAssocID="{870CA7B0-5E8F-4D7A-9ADE-B224221A3B5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32E0F1C-883C-468E-AC27-D19994DD8928}" type="pres">
      <dgm:prSet presAssocID="{870CA7B0-5E8F-4D7A-9ADE-B224221A3B57}" presName="parentRect" presStyleLbl="alignNode1" presStyleIdx="0" presStyleCnt="5"/>
      <dgm:spPr/>
    </dgm:pt>
    <dgm:pt modelId="{40DC1042-6EE8-4E49-AD8E-86394AD27E48}" type="pres">
      <dgm:prSet presAssocID="{870CA7B0-5E8F-4D7A-9ADE-B224221A3B57}" presName="adorn" presStyleLbl="fgAccFollowNode1" presStyleIdx="0" presStyleCnt="5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ose-up van roos"/>
        </a:ext>
      </dgm:extLst>
    </dgm:pt>
    <dgm:pt modelId="{0B388F9D-5BF1-4A66-B242-0CE6605AD0A6}" type="pres">
      <dgm:prSet presAssocID="{18A035F1-6F81-4F70-94DC-74E7B62E16FA}" presName="sibTrans" presStyleLbl="sibTrans2D1" presStyleIdx="0" presStyleCnt="0"/>
      <dgm:spPr/>
    </dgm:pt>
    <dgm:pt modelId="{7BCC8E29-5475-4257-8D43-A188F521FC11}" type="pres">
      <dgm:prSet presAssocID="{15FD7827-550C-4189-913F-8AD1EE6A92F5}" presName="compNode" presStyleCnt="0"/>
      <dgm:spPr/>
    </dgm:pt>
    <dgm:pt modelId="{5CB0BD52-6541-4846-A138-396CD5BA6E9A}" type="pres">
      <dgm:prSet presAssocID="{15FD7827-550C-4189-913F-8AD1EE6A92F5}" presName="childRect" presStyleLbl="bgAcc1" presStyleIdx="1" presStyleCnt="5">
        <dgm:presLayoutVars>
          <dgm:bulletEnabled val="1"/>
        </dgm:presLayoutVars>
      </dgm:prSet>
      <dgm:spPr/>
    </dgm:pt>
    <dgm:pt modelId="{C29EC378-8B2A-41B2-A9FE-2C7E24BDEBE3}" type="pres">
      <dgm:prSet presAssocID="{15FD7827-550C-4189-913F-8AD1EE6A92F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14A7CDB-5968-460D-85C2-0339E569009A}" type="pres">
      <dgm:prSet presAssocID="{15FD7827-550C-4189-913F-8AD1EE6A92F5}" presName="parentRect" presStyleLbl="alignNode1" presStyleIdx="1" presStyleCnt="5"/>
      <dgm:spPr/>
    </dgm:pt>
    <dgm:pt modelId="{D9DF13AA-18A6-4F6B-83FC-046A630B39F9}" type="pres">
      <dgm:prSet presAssocID="{15FD7827-550C-4189-913F-8AD1EE6A92F5}" presName="adorn" presStyleLbl="fgAccFollowNode1" presStyleIdx="1" presStyleCnt="5"/>
      <dgm:spPr/>
    </dgm:pt>
    <dgm:pt modelId="{E2C93E00-D3DD-4ABF-A7BD-7DBFEEE25329}" type="pres">
      <dgm:prSet presAssocID="{75CCD42A-B373-4CF7-9393-F9FAFD38DB90}" presName="sibTrans" presStyleLbl="sibTrans2D1" presStyleIdx="0" presStyleCnt="0"/>
      <dgm:spPr/>
    </dgm:pt>
    <dgm:pt modelId="{F178D160-5C7C-43D4-B466-F6A98DFD81E3}" type="pres">
      <dgm:prSet presAssocID="{5E50320A-4D76-4D40-B716-B34570D5EAC2}" presName="compNode" presStyleCnt="0"/>
      <dgm:spPr/>
    </dgm:pt>
    <dgm:pt modelId="{B7E1BDB8-C586-4628-8B84-F0E8B6AD5B25}" type="pres">
      <dgm:prSet presAssocID="{5E50320A-4D76-4D40-B716-B34570D5EAC2}" presName="childRect" presStyleLbl="bgAcc1" presStyleIdx="2" presStyleCnt="5">
        <dgm:presLayoutVars>
          <dgm:bulletEnabled val="1"/>
        </dgm:presLayoutVars>
      </dgm:prSet>
      <dgm:spPr/>
    </dgm:pt>
    <dgm:pt modelId="{A4E9E3B6-18AC-46AF-BC5B-2798AC92EAA4}" type="pres">
      <dgm:prSet presAssocID="{5E50320A-4D76-4D40-B716-B34570D5EAC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EC4BC0D-D861-4671-BD2D-5CC6F4BB6178}" type="pres">
      <dgm:prSet presAssocID="{5E50320A-4D76-4D40-B716-B34570D5EAC2}" presName="parentRect" presStyleLbl="alignNode1" presStyleIdx="2" presStyleCnt="5"/>
      <dgm:spPr/>
    </dgm:pt>
    <dgm:pt modelId="{1CA0F605-BF9E-46D4-AC05-42073E7C2D33}" type="pres">
      <dgm:prSet presAssocID="{5E50320A-4D76-4D40-B716-B34570D5EAC2}" presName="adorn" presStyleLbl="fgAccFollowNode1" presStyleIdx="2" presStyleCnt="5"/>
      <dgm:spPr/>
    </dgm:pt>
    <dgm:pt modelId="{B38728E3-1AC2-45D4-BF13-25C69393154C}" type="pres">
      <dgm:prSet presAssocID="{A3F89479-A9C0-4B2B-9E58-947F97C165FE}" presName="sibTrans" presStyleLbl="sibTrans2D1" presStyleIdx="0" presStyleCnt="0"/>
      <dgm:spPr/>
    </dgm:pt>
    <dgm:pt modelId="{B8D140B9-6D3C-48DD-842B-6AC48F868C35}" type="pres">
      <dgm:prSet presAssocID="{ED2F9E73-EE89-44E3-B5C2-05C4D2CF7C7E}" presName="compNode" presStyleCnt="0"/>
      <dgm:spPr/>
    </dgm:pt>
    <dgm:pt modelId="{074BDA79-F5AE-4A57-8506-86C81908418C}" type="pres">
      <dgm:prSet presAssocID="{ED2F9E73-EE89-44E3-B5C2-05C4D2CF7C7E}" presName="childRect" presStyleLbl="bgAcc1" presStyleIdx="3" presStyleCnt="5">
        <dgm:presLayoutVars>
          <dgm:bulletEnabled val="1"/>
        </dgm:presLayoutVars>
      </dgm:prSet>
      <dgm:spPr/>
    </dgm:pt>
    <dgm:pt modelId="{7BB8C530-AA09-43BE-AA42-DD56F4BB6CFA}" type="pres">
      <dgm:prSet presAssocID="{ED2F9E73-EE89-44E3-B5C2-05C4D2CF7C7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E4612F1-0E61-4DEE-923C-2CD165E87A03}" type="pres">
      <dgm:prSet presAssocID="{ED2F9E73-EE89-44E3-B5C2-05C4D2CF7C7E}" presName="parentRect" presStyleLbl="alignNode1" presStyleIdx="3" presStyleCnt="5"/>
      <dgm:spPr/>
    </dgm:pt>
    <dgm:pt modelId="{0D318872-A2E4-4967-8ED1-421E16759DBF}" type="pres">
      <dgm:prSet presAssocID="{ED2F9E73-EE89-44E3-B5C2-05C4D2CF7C7E}" presName="adorn" presStyleLbl="fgAccFollowNode1" presStyleIdx="3" presStyleCnt="5"/>
      <dgm:spPr/>
    </dgm:pt>
    <dgm:pt modelId="{B8354FD6-FED4-4531-82A6-57BE5F3FC9DE}" type="pres">
      <dgm:prSet presAssocID="{504A380D-EDC9-459E-8BCE-362CC779A453}" presName="sibTrans" presStyleLbl="sibTrans2D1" presStyleIdx="0" presStyleCnt="0"/>
      <dgm:spPr/>
    </dgm:pt>
    <dgm:pt modelId="{4F5C5E43-4F90-43FF-8621-C7DD20E0E1B4}" type="pres">
      <dgm:prSet presAssocID="{4CDBA7AD-49FA-4688-B034-26153F680733}" presName="compNode" presStyleCnt="0"/>
      <dgm:spPr/>
    </dgm:pt>
    <dgm:pt modelId="{D5D706A4-B2D9-4377-AB5A-9BF68DD3E543}" type="pres">
      <dgm:prSet presAssocID="{4CDBA7AD-49FA-4688-B034-26153F680733}" presName="childRect" presStyleLbl="bgAcc1" presStyleIdx="4" presStyleCnt="5">
        <dgm:presLayoutVars>
          <dgm:bulletEnabled val="1"/>
        </dgm:presLayoutVars>
      </dgm:prSet>
      <dgm:spPr/>
    </dgm:pt>
    <dgm:pt modelId="{1C6B3E02-21AD-423D-96D9-4B19CD7EBEF2}" type="pres">
      <dgm:prSet presAssocID="{4CDBA7AD-49FA-4688-B034-26153F68073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BE7AD1E-81A5-4D6E-9698-8FA149F88A0E}" type="pres">
      <dgm:prSet presAssocID="{4CDBA7AD-49FA-4688-B034-26153F680733}" presName="parentRect" presStyleLbl="alignNode1" presStyleIdx="4" presStyleCnt="5"/>
      <dgm:spPr/>
    </dgm:pt>
    <dgm:pt modelId="{C2EB3895-61A8-4A09-831D-D2A9E790F68D}" type="pres">
      <dgm:prSet presAssocID="{4CDBA7AD-49FA-4688-B034-26153F680733}" presName="adorn" presStyleLbl="fgAccFollowNode1" presStyleIdx="4" presStyleCnt="5"/>
      <dgm:spPr/>
    </dgm:pt>
  </dgm:ptLst>
  <dgm:cxnLst>
    <dgm:cxn modelId="{CDD5F702-862F-4B88-89E8-8CFC158780AA}" type="presOf" srcId="{ED2F9E73-EE89-44E3-B5C2-05C4D2CF7C7E}" destId="{7BB8C530-AA09-43BE-AA42-DD56F4BB6CFA}" srcOrd="0" destOrd="0" presId="urn:microsoft.com/office/officeart/2005/8/layout/bList2"/>
    <dgm:cxn modelId="{4B982314-7FDD-4672-959B-B100F5007B6D}" srcId="{D4884FDF-8326-4A44-93BA-5280247D9C4E}" destId="{15FD7827-550C-4189-913F-8AD1EE6A92F5}" srcOrd="1" destOrd="0" parTransId="{DE0C5B98-DC67-42C4-BF6B-4091E783EFFD}" sibTransId="{75CCD42A-B373-4CF7-9393-F9FAFD38DB90}"/>
    <dgm:cxn modelId="{35302317-8731-43A3-9CBF-1F367A827403}" type="presOf" srcId="{870CA7B0-5E8F-4D7A-9ADE-B224221A3B57}" destId="{632E0F1C-883C-468E-AC27-D19994DD8928}" srcOrd="1" destOrd="0" presId="urn:microsoft.com/office/officeart/2005/8/layout/bList2"/>
    <dgm:cxn modelId="{456A8E27-7F1C-408A-AAC4-37ECABC489FE}" srcId="{D4884FDF-8326-4A44-93BA-5280247D9C4E}" destId="{870CA7B0-5E8F-4D7A-9ADE-B224221A3B57}" srcOrd="0" destOrd="0" parTransId="{557A041A-F649-42AA-8654-14EEA868B063}" sibTransId="{18A035F1-6F81-4F70-94DC-74E7B62E16FA}"/>
    <dgm:cxn modelId="{BA768F2D-C71E-4B81-AD8F-44D677C34086}" type="presOf" srcId="{5E50320A-4D76-4D40-B716-B34570D5EAC2}" destId="{A4E9E3B6-18AC-46AF-BC5B-2798AC92EAA4}" srcOrd="0" destOrd="0" presId="urn:microsoft.com/office/officeart/2005/8/layout/bList2"/>
    <dgm:cxn modelId="{A3B6632E-E815-4B33-B428-AADC46C819A6}" type="presOf" srcId="{4CDBA7AD-49FA-4688-B034-26153F680733}" destId="{ABE7AD1E-81A5-4D6E-9698-8FA149F88A0E}" srcOrd="1" destOrd="0" presId="urn:microsoft.com/office/officeart/2005/8/layout/bList2"/>
    <dgm:cxn modelId="{A87DEC36-9DB7-40C1-94FA-187E0B0ED3BE}" type="presOf" srcId="{504A380D-EDC9-459E-8BCE-362CC779A453}" destId="{B8354FD6-FED4-4531-82A6-57BE5F3FC9DE}" srcOrd="0" destOrd="0" presId="urn:microsoft.com/office/officeart/2005/8/layout/bList2"/>
    <dgm:cxn modelId="{52556A66-7625-43C4-9F5E-40E4CFF9FBF7}" type="presOf" srcId="{15FD7827-550C-4189-913F-8AD1EE6A92F5}" destId="{D14A7CDB-5968-460D-85C2-0339E569009A}" srcOrd="1" destOrd="0" presId="urn:microsoft.com/office/officeart/2005/8/layout/bList2"/>
    <dgm:cxn modelId="{BE1FE787-D94B-4990-85AA-8409574C71AD}" type="presOf" srcId="{18A035F1-6F81-4F70-94DC-74E7B62E16FA}" destId="{0B388F9D-5BF1-4A66-B242-0CE6605AD0A6}" srcOrd="0" destOrd="0" presId="urn:microsoft.com/office/officeart/2005/8/layout/bList2"/>
    <dgm:cxn modelId="{9E01B392-88A3-479C-B5FA-39D7289B682A}" type="presOf" srcId="{4CDBA7AD-49FA-4688-B034-26153F680733}" destId="{1C6B3E02-21AD-423D-96D9-4B19CD7EBEF2}" srcOrd="0" destOrd="0" presId="urn:microsoft.com/office/officeart/2005/8/layout/bList2"/>
    <dgm:cxn modelId="{788DD09F-ACCA-47DF-8C7F-3E1002311F2F}" type="presOf" srcId="{5E50320A-4D76-4D40-B716-B34570D5EAC2}" destId="{8EC4BC0D-D861-4671-BD2D-5CC6F4BB6178}" srcOrd="1" destOrd="0" presId="urn:microsoft.com/office/officeart/2005/8/layout/bList2"/>
    <dgm:cxn modelId="{6CB143A3-AC79-4861-84E4-83DAF48AD380}" srcId="{D4884FDF-8326-4A44-93BA-5280247D9C4E}" destId="{4CDBA7AD-49FA-4688-B034-26153F680733}" srcOrd="4" destOrd="0" parTransId="{0B66B694-1D3E-4651-BC32-A0F80B21E7D7}" sibTransId="{37CFA0AB-EFF5-4901-A931-24AA944E5769}"/>
    <dgm:cxn modelId="{CC24EED6-B59E-4846-B6F1-495E4BD27BBA}" type="presOf" srcId="{15FD7827-550C-4189-913F-8AD1EE6A92F5}" destId="{C29EC378-8B2A-41B2-A9FE-2C7E24BDEBE3}" srcOrd="0" destOrd="0" presId="urn:microsoft.com/office/officeart/2005/8/layout/bList2"/>
    <dgm:cxn modelId="{B34478D8-FDB2-4907-9602-367D17A05064}" type="presOf" srcId="{A3F89479-A9C0-4B2B-9E58-947F97C165FE}" destId="{B38728E3-1AC2-45D4-BF13-25C69393154C}" srcOrd="0" destOrd="0" presId="urn:microsoft.com/office/officeart/2005/8/layout/bList2"/>
    <dgm:cxn modelId="{F08899DF-70FA-4BC7-8B54-335E7C76F837}" type="presOf" srcId="{D4884FDF-8326-4A44-93BA-5280247D9C4E}" destId="{2094A7C2-995F-4C24-B5BB-EDFC45CE4774}" srcOrd="0" destOrd="0" presId="urn:microsoft.com/office/officeart/2005/8/layout/bList2"/>
    <dgm:cxn modelId="{718A36E2-3CA5-495D-B363-921043DC25E1}" srcId="{D4884FDF-8326-4A44-93BA-5280247D9C4E}" destId="{5E50320A-4D76-4D40-B716-B34570D5EAC2}" srcOrd="2" destOrd="0" parTransId="{21462FAA-D9FA-4061-8543-B3566B458646}" sibTransId="{A3F89479-A9C0-4B2B-9E58-947F97C165FE}"/>
    <dgm:cxn modelId="{08BA5DE9-DA33-4C99-89F5-B349A189A05B}" type="presOf" srcId="{ED2F9E73-EE89-44E3-B5C2-05C4D2CF7C7E}" destId="{EE4612F1-0E61-4DEE-923C-2CD165E87A03}" srcOrd="1" destOrd="0" presId="urn:microsoft.com/office/officeart/2005/8/layout/bList2"/>
    <dgm:cxn modelId="{E05209EC-FDA2-4247-B855-093E7E95364F}" type="presOf" srcId="{75CCD42A-B373-4CF7-9393-F9FAFD38DB90}" destId="{E2C93E00-D3DD-4ABF-A7BD-7DBFEEE25329}" srcOrd="0" destOrd="0" presId="urn:microsoft.com/office/officeart/2005/8/layout/bList2"/>
    <dgm:cxn modelId="{C4811CF3-9A74-4577-95DD-F3823FC2559F}" srcId="{D4884FDF-8326-4A44-93BA-5280247D9C4E}" destId="{ED2F9E73-EE89-44E3-B5C2-05C4D2CF7C7E}" srcOrd="3" destOrd="0" parTransId="{6C926A90-F46A-4CBB-BF3B-851B45D0D862}" sibTransId="{504A380D-EDC9-459E-8BCE-362CC779A453}"/>
    <dgm:cxn modelId="{4CF07FF3-0740-40A9-82C5-C122AEF7E9F8}" type="presOf" srcId="{870CA7B0-5E8F-4D7A-9ADE-B224221A3B57}" destId="{AF2709F0-415B-4D83-AFD7-0E0F4436B416}" srcOrd="0" destOrd="0" presId="urn:microsoft.com/office/officeart/2005/8/layout/bList2"/>
    <dgm:cxn modelId="{CB1BEA8B-B295-461F-A5AD-F6726FAA53FF}" type="presParOf" srcId="{2094A7C2-995F-4C24-B5BB-EDFC45CE4774}" destId="{F6CB48A7-49FA-4018-92F8-9C3C93098404}" srcOrd="0" destOrd="0" presId="urn:microsoft.com/office/officeart/2005/8/layout/bList2"/>
    <dgm:cxn modelId="{0E942449-313D-445B-A426-F8D81C03364E}" type="presParOf" srcId="{F6CB48A7-49FA-4018-92F8-9C3C93098404}" destId="{E01E9FCA-DF56-46A4-964B-34A889A9E5DE}" srcOrd="0" destOrd="0" presId="urn:microsoft.com/office/officeart/2005/8/layout/bList2"/>
    <dgm:cxn modelId="{FDC734D8-1B69-489B-93CE-87D0E3375DBF}" type="presParOf" srcId="{F6CB48A7-49FA-4018-92F8-9C3C93098404}" destId="{AF2709F0-415B-4D83-AFD7-0E0F4436B416}" srcOrd="1" destOrd="0" presId="urn:microsoft.com/office/officeart/2005/8/layout/bList2"/>
    <dgm:cxn modelId="{352A0EDE-8D6C-49EB-A78D-6BEC111F3B34}" type="presParOf" srcId="{F6CB48A7-49FA-4018-92F8-9C3C93098404}" destId="{632E0F1C-883C-468E-AC27-D19994DD8928}" srcOrd="2" destOrd="0" presId="urn:microsoft.com/office/officeart/2005/8/layout/bList2"/>
    <dgm:cxn modelId="{070EB213-32B7-4A7C-8D07-998FF733069D}" type="presParOf" srcId="{F6CB48A7-49FA-4018-92F8-9C3C93098404}" destId="{40DC1042-6EE8-4E49-AD8E-86394AD27E48}" srcOrd="3" destOrd="0" presId="urn:microsoft.com/office/officeart/2005/8/layout/bList2"/>
    <dgm:cxn modelId="{61066E77-D17E-4012-AF9D-71D6804CC984}" type="presParOf" srcId="{2094A7C2-995F-4C24-B5BB-EDFC45CE4774}" destId="{0B388F9D-5BF1-4A66-B242-0CE6605AD0A6}" srcOrd="1" destOrd="0" presId="urn:microsoft.com/office/officeart/2005/8/layout/bList2"/>
    <dgm:cxn modelId="{9E271B20-0DA6-4DB7-9BB5-1665958B9D8F}" type="presParOf" srcId="{2094A7C2-995F-4C24-B5BB-EDFC45CE4774}" destId="{7BCC8E29-5475-4257-8D43-A188F521FC11}" srcOrd="2" destOrd="0" presId="urn:microsoft.com/office/officeart/2005/8/layout/bList2"/>
    <dgm:cxn modelId="{471A9DE5-36CB-4937-B04E-4F8E3E511949}" type="presParOf" srcId="{7BCC8E29-5475-4257-8D43-A188F521FC11}" destId="{5CB0BD52-6541-4846-A138-396CD5BA6E9A}" srcOrd="0" destOrd="0" presId="urn:microsoft.com/office/officeart/2005/8/layout/bList2"/>
    <dgm:cxn modelId="{02647C8D-80C0-4464-80F6-F83587D63DB6}" type="presParOf" srcId="{7BCC8E29-5475-4257-8D43-A188F521FC11}" destId="{C29EC378-8B2A-41B2-A9FE-2C7E24BDEBE3}" srcOrd="1" destOrd="0" presId="urn:microsoft.com/office/officeart/2005/8/layout/bList2"/>
    <dgm:cxn modelId="{41800B7A-13E4-4398-9AAF-5A26E265AB1D}" type="presParOf" srcId="{7BCC8E29-5475-4257-8D43-A188F521FC11}" destId="{D14A7CDB-5968-460D-85C2-0339E569009A}" srcOrd="2" destOrd="0" presId="urn:microsoft.com/office/officeart/2005/8/layout/bList2"/>
    <dgm:cxn modelId="{E00490EC-91B5-4A90-93E5-0DE58D63BB38}" type="presParOf" srcId="{7BCC8E29-5475-4257-8D43-A188F521FC11}" destId="{D9DF13AA-18A6-4F6B-83FC-046A630B39F9}" srcOrd="3" destOrd="0" presId="urn:microsoft.com/office/officeart/2005/8/layout/bList2"/>
    <dgm:cxn modelId="{1D98ECD6-DCDF-4529-A07A-7DEBF545B2AA}" type="presParOf" srcId="{2094A7C2-995F-4C24-B5BB-EDFC45CE4774}" destId="{E2C93E00-D3DD-4ABF-A7BD-7DBFEEE25329}" srcOrd="3" destOrd="0" presId="urn:microsoft.com/office/officeart/2005/8/layout/bList2"/>
    <dgm:cxn modelId="{0F1D2E04-4277-480B-B4E1-D08C54F61313}" type="presParOf" srcId="{2094A7C2-995F-4C24-B5BB-EDFC45CE4774}" destId="{F178D160-5C7C-43D4-B466-F6A98DFD81E3}" srcOrd="4" destOrd="0" presId="urn:microsoft.com/office/officeart/2005/8/layout/bList2"/>
    <dgm:cxn modelId="{4777A275-8069-4A6E-B1E4-B2066CE08464}" type="presParOf" srcId="{F178D160-5C7C-43D4-B466-F6A98DFD81E3}" destId="{B7E1BDB8-C586-4628-8B84-F0E8B6AD5B25}" srcOrd="0" destOrd="0" presId="urn:microsoft.com/office/officeart/2005/8/layout/bList2"/>
    <dgm:cxn modelId="{38DB463D-295F-4D98-A897-6BD505E22692}" type="presParOf" srcId="{F178D160-5C7C-43D4-B466-F6A98DFD81E3}" destId="{A4E9E3B6-18AC-46AF-BC5B-2798AC92EAA4}" srcOrd="1" destOrd="0" presId="urn:microsoft.com/office/officeart/2005/8/layout/bList2"/>
    <dgm:cxn modelId="{84426D90-E2F5-4877-8927-93D93BA522A2}" type="presParOf" srcId="{F178D160-5C7C-43D4-B466-F6A98DFD81E3}" destId="{8EC4BC0D-D861-4671-BD2D-5CC6F4BB6178}" srcOrd="2" destOrd="0" presId="urn:microsoft.com/office/officeart/2005/8/layout/bList2"/>
    <dgm:cxn modelId="{16B14591-EF73-41E8-8A60-E44E8FD5E622}" type="presParOf" srcId="{F178D160-5C7C-43D4-B466-F6A98DFD81E3}" destId="{1CA0F605-BF9E-46D4-AC05-42073E7C2D33}" srcOrd="3" destOrd="0" presId="urn:microsoft.com/office/officeart/2005/8/layout/bList2"/>
    <dgm:cxn modelId="{851BBDC7-405D-432E-8699-9161942D0FBA}" type="presParOf" srcId="{2094A7C2-995F-4C24-B5BB-EDFC45CE4774}" destId="{B38728E3-1AC2-45D4-BF13-25C69393154C}" srcOrd="5" destOrd="0" presId="urn:microsoft.com/office/officeart/2005/8/layout/bList2"/>
    <dgm:cxn modelId="{489D72C5-B03F-4AFA-AA5E-9E347BE235E3}" type="presParOf" srcId="{2094A7C2-995F-4C24-B5BB-EDFC45CE4774}" destId="{B8D140B9-6D3C-48DD-842B-6AC48F868C35}" srcOrd="6" destOrd="0" presId="urn:microsoft.com/office/officeart/2005/8/layout/bList2"/>
    <dgm:cxn modelId="{1EBC5E67-501F-4627-B570-C4C036601063}" type="presParOf" srcId="{B8D140B9-6D3C-48DD-842B-6AC48F868C35}" destId="{074BDA79-F5AE-4A57-8506-86C81908418C}" srcOrd="0" destOrd="0" presId="urn:microsoft.com/office/officeart/2005/8/layout/bList2"/>
    <dgm:cxn modelId="{936D6756-507A-4FCF-95FA-BFC0EB119F50}" type="presParOf" srcId="{B8D140B9-6D3C-48DD-842B-6AC48F868C35}" destId="{7BB8C530-AA09-43BE-AA42-DD56F4BB6CFA}" srcOrd="1" destOrd="0" presId="urn:microsoft.com/office/officeart/2005/8/layout/bList2"/>
    <dgm:cxn modelId="{22E527BF-A0AE-40BA-BE30-48A27C04D7CE}" type="presParOf" srcId="{B8D140B9-6D3C-48DD-842B-6AC48F868C35}" destId="{EE4612F1-0E61-4DEE-923C-2CD165E87A03}" srcOrd="2" destOrd="0" presId="urn:microsoft.com/office/officeart/2005/8/layout/bList2"/>
    <dgm:cxn modelId="{70C16746-EBFF-4AB0-B33C-11C3AD3B12ED}" type="presParOf" srcId="{B8D140B9-6D3C-48DD-842B-6AC48F868C35}" destId="{0D318872-A2E4-4967-8ED1-421E16759DBF}" srcOrd="3" destOrd="0" presId="urn:microsoft.com/office/officeart/2005/8/layout/bList2"/>
    <dgm:cxn modelId="{D6B4A189-2A16-4E1A-AFC2-D53C20022E1C}" type="presParOf" srcId="{2094A7C2-995F-4C24-B5BB-EDFC45CE4774}" destId="{B8354FD6-FED4-4531-82A6-57BE5F3FC9DE}" srcOrd="7" destOrd="0" presId="urn:microsoft.com/office/officeart/2005/8/layout/bList2"/>
    <dgm:cxn modelId="{988B39F8-ECAF-4639-B914-65A9ABDD938B}" type="presParOf" srcId="{2094A7C2-995F-4C24-B5BB-EDFC45CE4774}" destId="{4F5C5E43-4F90-43FF-8621-C7DD20E0E1B4}" srcOrd="8" destOrd="0" presId="urn:microsoft.com/office/officeart/2005/8/layout/bList2"/>
    <dgm:cxn modelId="{467A212E-7965-4783-A9CE-EBDD49AE8253}" type="presParOf" srcId="{4F5C5E43-4F90-43FF-8621-C7DD20E0E1B4}" destId="{D5D706A4-B2D9-4377-AB5A-9BF68DD3E543}" srcOrd="0" destOrd="0" presId="urn:microsoft.com/office/officeart/2005/8/layout/bList2"/>
    <dgm:cxn modelId="{FD7C1E0C-E69B-4460-BEEE-BD8D5252C9BC}" type="presParOf" srcId="{4F5C5E43-4F90-43FF-8621-C7DD20E0E1B4}" destId="{1C6B3E02-21AD-423D-96D9-4B19CD7EBEF2}" srcOrd="1" destOrd="0" presId="urn:microsoft.com/office/officeart/2005/8/layout/bList2"/>
    <dgm:cxn modelId="{A7C4F9D8-B356-4764-82B3-1C1FD1B5E651}" type="presParOf" srcId="{4F5C5E43-4F90-43FF-8621-C7DD20E0E1B4}" destId="{ABE7AD1E-81A5-4D6E-9698-8FA149F88A0E}" srcOrd="2" destOrd="0" presId="urn:microsoft.com/office/officeart/2005/8/layout/bList2"/>
    <dgm:cxn modelId="{BC6199E1-6E18-40FF-AF3D-B89C1E5E9BDE}" type="presParOf" srcId="{4F5C5E43-4F90-43FF-8621-C7DD20E0E1B4}" destId="{C2EB3895-61A8-4A09-831D-D2A9E790F68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884FDF-8326-4A44-93BA-5280247D9C4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70CA7B0-5E8F-4D7A-9ADE-B224221A3B57}">
      <dgm:prSet phldrT="[Tekst]" phldr="0"/>
      <dgm:spPr/>
      <dgm:t>
        <a:bodyPr/>
        <a:lstStyle/>
        <a:p>
          <a:r>
            <a:rPr lang="nl-NL" dirty="0"/>
            <a:t>Doel1</a:t>
          </a:r>
        </a:p>
      </dgm:t>
    </dgm:pt>
    <dgm:pt modelId="{557A041A-F649-42AA-8654-14EEA868B063}" type="parTrans" cxnId="{456A8E27-7F1C-408A-AAC4-37ECABC489FE}">
      <dgm:prSet/>
      <dgm:spPr/>
      <dgm:t>
        <a:bodyPr/>
        <a:lstStyle/>
        <a:p>
          <a:endParaRPr lang="nl-NL"/>
        </a:p>
      </dgm:t>
    </dgm:pt>
    <dgm:pt modelId="{18A035F1-6F81-4F70-94DC-74E7B62E16FA}" type="sibTrans" cxnId="{456A8E27-7F1C-408A-AAC4-37ECABC489FE}">
      <dgm:prSet/>
      <dgm:spPr/>
      <dgm:t>
        <a:bodyPr/>
        <a:lstStyle/>
        <a:p>
          <a:endParaRPr lang="nl-NL"/>
        </a:p>
      </dgm:t>
    </dgm:pt>
    <dgm:pt modelId="{15FD7827-550C-4189-913F-8AD1EE6A92F5}">
      <dgm:prSet phldrT="[Tekst]" phldr="0"/>
      <dgm:spPr/>
      <dgm:t>
        <a:bodyPr/>
        <a:lstStyle/>
        <a:p>
          <a:r>
            <a:rPr lang="nl-NL" dirty="0"/>
            <a:t>Doel 2</a:t>
          </a:r>
        </a:p>
      </dgm:t>
    </dgm:pt>
    <dgm:pt modelId="{DE0C5B98-DC67-42C4-BF6B-4091E783EFFD}" type="parTrans" cxnId="{4B982314-7FDD-4672-959B-B100F5007B6D}">
      <dgm:prSet/>
      <dgm:spPr/>
      <dgm:t>
        <a:bodyPr/>
        <a:lstStyle/>
        <a:p>
          <a:endParaRPr lang="nl-NL"/>
        </a:p>
      </dgm:t>
    </dgm:pt>
    <dgm:pt modelId="{75CCD42A-B373-4CF7-9393-F9FAFD38DB90}" type="sibTrans" cxnId="{4B982314-7FDD-4672-959B-B100F5007B6D}">
      <dgm:prSet/>
      <dgm:spPr/>
      <dgm:t>
        <a:bodyPr/>
        <a:lstStyle/>
        <a:p>
          <a:endParaRPr lang="nl-NL"/>
        </a:p>
      </dgm:t>
    </dgm:pt>
    <dgm:pt modelId="{5E50320A-4D76-4D40-B716-B34570D5EAC2}">
      <dgm:prSet phldrT="[Tekst]" phldr="0"/>
      <dgm:spPr/>
      <dgm:t>
        <a:bodyPr/>
        <a:lstStyle/>
        <a:p>
          <a:r>
            <a:rPr lang="nl-NL" dirty="0"/>
            <a:t>Doel 3</a:t>
          </a:r>
        </a:p>
      </dgm:t>
    </dgm:pt>
    <dgm:pt modelId="{21462FAA-D9FA-4061-8543-B3566B458646}" type="parTrans" cxnId="{718A36E2-3CA5-495D-B363-921043DC25E1}">
      <dgm:prSet/>
      <dgm:spPr/>
      <dgm:t>
        <a:bodyPr/>
        <a:lstStyle/>
        <a:p>
          <a:endParaRPr lang="nl-NL"/>
        </a:p>
      </dgm:t>
    </dgm:pt>
    <dgm:pt modelId="{A3F89479-A9C0-4B2B-9E58-947F97C165FE}" type="sibTrans" cxnId="{718A36E2-3CA5-495D-B363-921043DC25E1}">
      <dgm:prSet/>
      <dgm:spPr/>
      <dgm:t>
        <a:bodyPr/>
        <a:lstStyle/>
        <a:p>
          <a:endParaRPr lang="nl-NL"/>
        </a:p>
      </dgm:t>
    </dgm:pt>
    <dgm:pt modelId="{ED2F9E73-EE89-44E3-B5C2-05C4D2CF7C7E}">
      <dgm:prSet phldrT="[Tekst]" phldr="0"/>
      <dgm:spPr/>
      <dgm:t>
        <a:bodyPr/>
        <a:lstStyle/>
        <a:p>
          <a:r>
            <a:rPr lang="nl-NL"/>
            <a:t>Doel 4</a:t>
          </a:r>
          <a:endParaRPr lang="nl-NL" dirty="0"/>
        </a:p>
      </dgm:t>
    </dgm:pt>
    <dgm:pt modelId="{6C926A90-F46A-4CBB-BF3B-851B45D0D862}" type="parTrans" cxnId="{C4811CF3-9A74-4577-95DD-F3823FC2559F}">
      <dgm:prSet/>
      <dgm:spPr/>
      <dgm:t>
        <a:bodyPr/>
        <a:lstStyle/>
        <a:p>
          <a:endParaRPr lang="nl-NL"/>
        </a:p>
      </dgm:t>
    </dgm:pt>
    <dgm:pt modelId="{504A380D-EDC9-459E-8BCE-362CC779A453}" type="sibTrans" cxnId="{C4811CF3-9A74-4577-95DD-F3823FC2559F}">
      <dgm:prSet/>
      <dgm:spPr/>
      <dgm:t>
        <a:bodyPr/>
        <a:lstStyle/>
        <a:p>
          <a:endParaRPr lang="nl-NL"/>
        </a:p>
      </dgm:t>
    </dgm:pt>
    <dgm:pt modelId="{4CDBA7AD-49FA-4688-B034-26153F680733}">
      <dgm:prSet phldrT="[Tekst]" phldr="0"/>
      <dgm:spPr/>
      <dgm:t>
        <a:bodyPr/>
        <a:lstStyle/>
        <a:p>
          <a:r>
            <a:rPr lang="nl-NL"/>
            <a:t>Doel 5</a:t>
          </a:r>
          <a:endParaRPr lang="nl-NL" dirty="0"/>
        </a:p>
      </dgm:t>
    </dgm:pt>
    <dgm:pt modelId="{0B66B694-1D3E-4651-BC32-A0F80B21E7D7}" type="parTrans" cxnId="{6CB143A3-AC79-4861-84E4-83DAF48AD380}">
      <dgm:prSet/>
      <dgm:spPr/>
      <dgm:t>
        <a:bodyPr/>
        <a:lstStyle/>
        <a:p>
          <a:endParaRPr lang="nl-NL"/>
        </a:p>
      </dgm:t>
    </dgm:pt>
    <dgm:pt modelId="{37CFA0AB-EFF5-4901-A931-24AA944E5769}" type="sibTrans" cxnId="{6CB143A3-AC79-4861-84E4-83DAF48AD380}">
      <dgm:prSet/>
      <dgm:spPr/>
      <dgm:t>
        <a:bodyPr/>
        <a:lstStyle/>
        <a:p>
          <a:endParaRPr lang="nl-NL"/>
        </a:p>
      </dgm:t>
    </dgm:pt>
    <dgm:pt modelId="{2094A7C2-995F-4C24-B5BB-EDFC45CE4774}" type="pres">
      <dgm:prSet presAssocID="{D4884FDF-8326-4A44-93BA-5280247D9C4E}" presName="diagram" presStyleCnt="0">
        <dgm:presLayoutVars>
          <dgm:dir/>
          <dgm:animLvl val="lvl"/>
          <dgm:resizeHandles val="exact"/>
        </dgm:presLayoutVars>
      </dgm:prSet>
      <dgm:spPr/>
    </dgm:pt>
    <dgm:pt modelId="{F6CB48A7-49FA-4018-92F8-9C3C93098404}" type="pres">
      <dgm:prSet presAssocID="{870CA7B0-5E8F-4D7A-9ADE-B224221A3B57}" presName="compNode" presStyleCnt="0"/>
      <dgm:spPr/>
    </dgm:pt>
    <dgm:pt modelId="{E01E9FCA-DF56-46A4-964B-34A889A9E5DE}" type="pres">
      <dgm:prSet presAssocID="{870CA7B0-5E8F-4D7A-9ADE-B224221A3B57}" presName="childRect" presStyleLbl="bgAcc1" presStyleIdx="0" presStyleCnt="5">
        <dgm:presLayoutVars>
          <dgm:bulletEnabled val="1"/>
        </dgm:presLayoutVars>
      </dgm:prSet>
      <dgm:spPr>
        <a:solidFill>
          <a:srgbClr val="92D050">
            <a:alpha val="90000"/>
          </a:srgbClr>
        </a:solidFill>
      </dgm:spPr>
    </dgm:pt>
    <dgm:pt modelId="{AF2709F0-415B-4D83-AFD7-0E0F4436B416}" type="pres">
      <dgm:prSet presAssocID="{870CA7B0-5E8F-4D7A-9ADE-B224221A3B5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32E0F1C-883C-468E-AC27-D19994DD8928}" type="pres">
      <dgm:prSet presAssocID="{870CA7B0-5E8F-4D7A-9ADE-B224221A3B57}" presName="parentRect" presStyleLbl="alignNode1" presStyleIdx="0" presStyleCnt="5"/>
      <dgm:spPr/>
    </dgm:pt>
    <dgm:pt modelId="{40DC1042-6EE8-4E49-AD8E-86394AD27E48}" type="pres">
      <dgm:prSet presAssocID="{870CA7B0-5E8F-4D7A-9ADE-B224221A3B57}" presName="adorn" presStyleLbl="fgAccFollowNode1" presStyleIdx="0" presStyleCnt="5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ose-up van roos"/>
        </a:ext>
      </dgm:extLst>
    </dgm:pt>
    <dgm:pt modelId="{0B388F9D-5BF1-4A66-B242-0CE6605AD0A6}" type="pres">
      <dgm:prSet presAssocID="{18A035F1-6F81-4F70-94DC-74E7B62E16FA}" presName="sibTrans" presStyleLbl="sibTrans2D1" presStyleIdx="0" presStyleCnt="0"/>
      <dgm:spPr/>
    </dgm:pt>
    <dgm:pt modelId="{7BCC8E29-5475-4257-8D43-A188F521FC11}" type="pres">
      <dgm:prSet presAssocID="{15FD7827-550C-4189-913F-8AD1EE6A92F5}" presName="compNode" presStyleCnt="0"/>
      <dgm:spPr/>
    </dgm:pt>
    <dgm:pt modelId="{5CB0BD52-6541-4846-A138-396CD5BA6E9A}" type="pres">
      <dgm:prSet presAssocID="{15FD7827-550C-4189-913F-8AD1EE6A92F5}" presName="childRect" presStyleLbl="bgAcc1" presStyleIdx="1" presStyleCnt="5">
        <dgm:presLayoutVars>
          <dgm:bulletEnabled val="1"/>
        </dgm:presLayoutVars>
      </dgm:prSet>
      <dgm:spPr/>
    </dgm:pt>
    <dgm:pt modelId="{C29EC378-8B2A-41B2-A9FE-2C7E24BDEBE3}" type="pres">
      <dgm:prSet presAssocID="{15FD7827-550C-4189-913F-8AD1EE6A92F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14A7CDB-5968-460D-85C2-0339E569009A}" type="pres">
      <dgm:prSet presAssocID="{15FD7827-550C-4189-913F-8AD1EE6A92F5}" presName="parentRect" presStyleLbl="alignNode1" presStyleIdx="1" presStyleCnt="5"/>
      <dgm:spPr/>
    </dgm:pt>
    <dgm:pt modelId="{D9DF13AA-18A6-4F6B-83FC-046A630B39F9}" type="pres">
      <dgm:prSet presAssocID="{15FD7827-550C-4189-913F-8AD1EE6A92F5}" presName="adorn" presStyleLbl="fgAccFollowNode1" presStyleIdx="1" presStyleCnt="5"/>
      <dgm:spPr/>
    </dgm:pt>
    <dgm:pt modelId="{E2C93E00-D3DD-4ABF-A7BD-7DBFEEE25329}" type="pres">
      <dgm:prSet presAssocID="{75CCD42A-B373-4CF7-9393-F9FAFD38DB90}" presName="sibTrans" presStyleLbl="sibTrans2D1" presStyleIdx="0" presStyleCnt="0"/>
      <dgm:spPr/>
    </dgm:pt>
    <dgm:pt modelId="{F178D160-5C7C-43D4-B466-F6A98DFD81E3}" type="pres">
      <dgm:prSet presAssocID="{5E50320A-4D76-4D40-B716-B34570D5EAC2}" presName="compNode" presStyleCnt="0"/>
      <dgm:spPr/>
    </dgm:pt>
    <dgm:pt modelId="{B7E1BDB8-C586-4628-8B84-F0E8B6AD5B25}" type="pres">
      <dgm:prSet presAssocID="{5E50320A-4D76-4D40-B716-B34570D5EAC2}" presName="childRect" presStyleLbl="bgAcc1" presStyleIdx="2" presStyleCnt="5">
        <dgm:presLayoutVars>
          <dgm:bulletEnabled val="1"/>
        </dgm:presLayoutVars>
      </dgm:prSet>
      <dgm:spPr/>
    </dgm:pt>
    <dgm:pt modelId="{A4E9E3B6-18AC-46AF-BC5B-2798AC92EAA4}" type="pres">
      <dgm:prSet presAssocID="{5E50320A-4D76-4D40-B716-B34570D5EAC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EC4BC0D-D861-4671-BD2D-5CC6F4BB6178}" type="pres">
      <dgm:prSet presAssocID="{5E50320A-4D76-4D40-B716-B34570D5EAC2}" presName="parentRect" presStyleLbl="alignNode1" presStyleIdx="2" presStyleCnt="5"/>
      <dgm:spPr/>
    </dgm:pt>
    <dgm:pt modelId="{1CA0F605-BF9E-46D4-AC05-42073E7C2D33}" type="pres">
      <dgm:prSet presAssocID="{5E50320A-4D76-4D40-B716-B34570D5EAC2}" presName="adorn" presStyleLbl="fgAccFollowNode1" presStyleIdx="2" presStyleCnt="5"/>
      <dgm:spPr/>
    </dgm:pt>
    <dgm:pt modelId="{B38728E3-1AC2-45D4-BF13-25C69393154C}" type="pres">
      <dgm:prSet presAssocID="{A3F89479-A9C0-4B2B-9E58-947F97C165FE}" presName="sibTrans" presStyleLbl="sibTrans2D1" presStyleIdx="0" presStyleCnt="0"/>
      <dgm:spPr/>
    </dgm:pt>
    <dgm:pt modelId="{B8D140B9-6D3C-48DD-842B-6AC48F868C35}" type="pres">
      <dgm:prSet presAssocID="{ED2F9E73-EE89-44E3-B5C2-05C4D2CF7C7E}" presName="compNode" presStyleCnt="0"/>
      <dgm:spPr/>
    </dgm:pt>
    <dgm:pt modelId="{074BDA79-F5AE-4A57-8506-86C81908418C}" type="pres">
      <dgm:prSet presAssocID="{ED2F9E73-EE89-44E3-B5C2-05C4D2CF7C7E}" presName="childRect" presStyleLbl="bgAcc1" presStyleIdx="3" presStyleCnt="5">
        <dgm:presLayoutVars>
          <dgm:bulletEnabled val="1"/>
        </dgm:presLayoutVars>
      </dgm:prSet>
      <dgm:spPr/>
    </dgm:pt>
    <dgm:pt modelId="{7BB8C530-AA09-43BE-AA42-DD56F4BB6CFA}" type="pres">
      <dgm:prSet presAssocID="{ED2F9E73-EE89-44E3-B5C2-05C4D2CF7C7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E4612F1-0E61-4DEE-923C-2CD165E87A03}" type="pres">
      <dgm:prSet presAssocID="{ED2F9E73-EE89-44E3-B5C2-05C4D2CF7C7E}" presName="parentRect" presStyleLbl="alignNode1" presStyleIdx="3" presStyleCnt="5"/>
      <dgm:spPr/>
    </dgm:pt>
    <dgm:pt modelId="{0D318872-A2E4-4967-8ED1-421E16759DBF}" type="pres">
      <dgm:prSet presAssocID="{ED2F9E73-EE89-44E3-B5C2-05C4D2CF7C7E}" presName="adorn" presStyleLbl="fgAccFollowNode1" presStyleIdx="3" presStyleCnt="5"/>
      <dgm:spPr/>
    </dgm:pt>
    <dgm:pt modelId="{B8354FD6-FED4-4531-82A6-57BE5F3FC9DE}" type="pres">
      <dgm:prSet presAssocID="{504A380D-EDC9-459E-8BCE-362CC779A453}" presName="sibTrans" presStyleLbl="sibTrans2D1" presStyleIdx="0" presStyleCnt="0"/>
      <dgm:spPr/>
    </dgm:pt>
    <dgm:pt modelId="{4F5C5E43-4F90-43FF-8621-C7DD20E0E1B4}" type="pres">
      <dgm:prSet presAssocID="{4CDBA7AD-49FA-4688-B034-26153F680733}" presName="compNode" presStyleCnt="0"/>
      <dgm:spPr/>
    </dgm:pt>
    <dgm:pt modelId="{D5D706A4-B2D9-4377-AB5A-9BF68DD3E543}" type="pres">
      <dgm:prSet presAssocID="{4CDBA7AD-49FA-4688-B034-26153F680733}" presName="childRect" presStyleLbl="bgAcc1" presStyleIdx="4" presStyleCnt="5">
        <dgm:presLayoutVars>
          <dgm:bulletEnabled val="1"/>
        </dgm:presLayoutVars>
      </dgm:prSet>
      <dgm:spPr/>
    </dgm:pt>
    <dgm:pt modelId="{1C6B3E02-21AD-423D-96D9-4B19CD7EBEF2}" type="pres">
      <dgm:prSet presAssocID="{4CDBA7AD-49FA-4688-B034-26153F68073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BE7AD1E-81A5-4D6E-9698-8FA149F88A0E}" type="pres">
      <dgm:prSet presAssocID="{4CDBA7AD-49FA-4688-B034-26153F680733}" presName="parentRect" presStyleLbl="alignNode1" presStyleIdx="4" presStyleCnt="5"/>
      <dgm:spPr/>
    </dgm:pt>
    <dgm:pt modelId="{C2EB3895-61A8-4A09-831D-D2A9E790F68D}" type="pres">
      <dgm:prSet presAssocID="{4CDBA7AD-49FA-4688-B034-26153F680733}" presName="adorn" presStyleLbl="fgAccFollowNode1" presStyleIdx="4" presStyleCnt="5"/>
      <dgm:spPr/>
    </dgm:pt>
  </dgm:ptLst>
  <dgm:cxnLst>
    <dgm:cxn modelId="{CDD5F702-862F-4B88-89E8-8CFC158780AA}" type="presOf" srcId="{ED2F9E73-EE89-44E3-B5C2-05C4D2CF7C7E}" destId="{7BB8C530-AA09-43BE-AA42-DD56F4BB6CFA}" srcOrd="0" destOrd="0" presId="urn:microsoft.com/office/officeart/2005/8/layout/bList2"/>
    <dgm:cxn modelId="{4B982314-7FDD-4672-959B-B100F5007B6D}" srcId="{D4884FDF-8326-4A44-93BA-5280247D9C4E}" destId="{15FD7827-550C-4189-913F-8AD1EE6A92F5}" srcOrd="1" destOrd="0" parTransId="{DE0C5B98-DC67-42C4-BF6B-4091E783EFFD}" sibTransId="{75CCD42A-B373-4CF7-9393-F9FAFD38DB90}"/>
    <dgm:cxn modelId="{35302317-8731-43A3-9CBF-1F367A827403}" type="presOf" srcId="{870CA7B0-5E8F-4D7A-9ADE-B224221A3B57}" destId="{632E0F1C-883C-468E-AC27-D19994DD8928}" srcOrd="1" destOrd="0" presId="urn:microsoft.com/office/officeart/2005/8/layout/bList2"/>
    <dgm:cxn modelId="{456A8E27-7F1C-408A-AAC4-37ECABC489FE}" srcId="{D4884FDF-8326-4A44-93BA-5280247D9C4E}" destId="{870CA7B0-5E8F-4D7A-9ADE-B224221A3B57}" srcOrd="0" destOrd="0" parTransId="{557A041A-F649-42AA-8654-14EEA868B063}" sibTransId="{18A035F1-6F81-4F70-94DC-74E7B62E16FA}"/>
    <dgm:cxn modelId="{BA768F2D-C71E-4B81-AD8F-44D677C34086}" type="presOf" srcId="{5E50320A-4D76-4D40-B716-B34570D5EAC2}" destId="{A4E9E3B6-18AC-46AF-BC5B-2798AC92EAA4}" srcOrd="0" destOrd="0" presId="urn:microsoft.com/office/officeart/2005/8/layout/bList2"/>
    <dgm:cxn modelId="{A3B6632E-E815-4B33-B428-AADC46C819A6}" type="presOf" srcId="{4CDBA7AD-49FA-4688-B034-26153F680733}" destId="{ABE7AD1E-81A5-4D6E-9698-8FA149F88A0E}" srcOrd="1" destOrd="0" presId="urn:microsoft.com/office/officeart/2005/8/layout/bList2"/>
    <dgm:cxn modelId="{A87DEC36-9DB7-40C1-94FA-187E0B0ED3BE}" type="presOf" srcId="{504A380D-EDC9-459E-8BCE-362CC779A453}" destId="{B8354FD6-FED4-4531-82A6-57BE5F3FC9DE}" srcOrd="0" destOrd="0" presId="urn:microsoft.com/office/officeart/2005/8/layout/bList2"/>
    <dgm:cxn modelId="{52556A66-7625-43C4-9F5E-40E4CFF9FBF7}" type="presOf" srcId="{15FD7827-550C-4189-913F-8AD1EE6A92F5}" destId="{D14A7CDB-5968-460D-85C2-0339E569009A}" srcOrd="1" destOrd="0" presId="urn:microsoft.com/office/officeart/2005/8/layout/bList2"/>
    <dgm:cxn modelId="{BE1FE787-D94B-4990-85AA-8409574C71AD}" type="presOf" srcId="{18A035F1-6F81-4F70-94DC-74E7B62E16FA}" destId="{0B388F9D-5BF1-4A66-B242-0CE6605AD0A6}" srcOrd="0" destOrd="0" presId="urn:microsoft.com/office/officeart/2005/8/layout/bList2"/>
    <dgm:cxn modelId="{9E01B392-88A3-479C-B5FA-39D7289B682A}" type="presOf" srcId="{4CDBA7AD-49FA-4688-B034-26153F680733}" destId="{1C6B3E02-21AD-423D-96D9-4B19CD7EBEF2}" srcOrd="0" destOrd="0" presId="urn:microsoft.com/office/officeart/2005/8/layout/bList2"/>
    <dgm:cxn modelId="{788DD09F-ACCA-47DF-8C7F-3E1002311F2F}" type="presOf" srcId="{5E50320A-4D76-4D40-B716-B34570D5EAC2}" destId="{8EC4BC0D-D861-4671-BD2D-5CC6F4BB6178}" srcOrd="1" destOrd="0" presId="urn:microsoft.com/office/officeart/2005/8/layout/bList2"/>
    <dgm:cxn modelId="{6CB143A3-AC79-4861-84E4-83DAF48AD380}" srcId="{D4884FDF-8326-4A44-93BA-5280247D9C4E}" destId="{4CDBA7AD-49FA-4688-B034-26153F680733}" srcOrd="4" destOrd="0" parTransId="{0B66B694-1D3E-4651-BC32-A0F80B21E7D7}" sibTransId="{37CFA0AB-EFF5-4901-A931-24AA944E5769}"/>
    <dgm:cxn modelId="{CC24EED6-B59E-4846-B6F1-495E4BD27BBA}" type="presOf" srcId="{15FD7827-550C-4189-913F-8AD1EE6A92F5}" destId="{C29EC378-8B2A-41B2-A9FE-2C7E24BDEBE3}" srcOrd="0" destOrd="0" presId="urn:microsoft.com/office/officeart/2005/8/layout/bList2"/>
    <dgm:cxn modelId="{B34478D8-FDB2-4907-9602-367D17A05064}" type="presOf" srcId="{A3F89479-A9C0-4B2B-9E58-947F97C165FE}" destId="{B38728E3-1AC2-45D4-BF13-25C69393154C}" srcOrd="0" destOrd="0" presId="urn:microsoft.com/office/officeart/2005/8/layout/bList2"/>
    <dgm:cxn modelId="{F08899DF-70FA-4BC7-8B54-335E7C76F837}" type="presOf" srcId="{D4884FDF-8326-4A44-93BA-5280247D9C4E}" destId="{2094A7C2-995F-4C24-B5BB-EDFC45CE4774}" srcOrd="0" destOrd="0" presId="urn:microsoft.com/office/officeart/2005/8/layout/bList2"/>
    <dgm:cxn modelId="{718A36E2-3CA5-495D-B363-921043DC25E1}" srcId="{D4884FDF-8326-4A44-93BA-5280247D9C4E}" destId="{5E50320A-4D76-4D40-B716-B34570D5EAC2}" srcOrd="2" destOrd="0" parTransId="{21462FAA-D9FA-4061-8543-B3566B458646}" sibTransId="{A3F89479-A9C0-4B2B-9E58-947F97C165FE}"/>
    <dgm:cxn modelId="{08BA5DE9-DA33-4C99-89F5-B349A189A05B}" type="presOf" srcId="{ED2F9E73-EE89-44E3-B5C2-05C4D2CF7C7E}" destId="{EE4612F1-0E61-4DEE-923C-2CD165E87A03}" srcOrd="1" destOrd="0" presId="urn:microsoft.com/office/officeart/2005/8/layout/bList2"/>
    <dgm:cxn modelId="{E05209EC-FDA2-4247-B855-093E7E95364F}" type="presOf" srcId="{75CCD42A-B373-4CF7-9393-F9FAFD38DB90}" destId="{E2C93E00-D3DD-4ABF-A7BD-7DBFEEE25329}" srcOrd="0" destOrd="0" presId="urn:microsoft.com/office/officeart/2005/8/layout/bList2"/>
    <dgm:cxn modelId="{C4811CF3-9A74-4577-95DD-F3823FC2559F}" srcId="{D4884FDF-8326-4A44-93BA-5280247D9C4E}" destId="{ED2F9E73-EE89-44E3-B5C2-05C4D2CF7C7E}" srcOrd="3" destOrd="0" parTransId="{6C926A90-F46A-4CBB-BF3B-851B45D0D862}" sibTransId="{504A380D-EDC9-459E-8BCE-362CC779A453}"/>
    <dgm:cxn modelId="{4CF07FF3-0740-40A9-82C5-C122AEF7E9F8}" type="presOf" srcId="{870CA7B0-5E8F-4D7A-9ADE-B224221A3B57}" destId="{AF2709F0-415B-4D83-AFD7-0E0F4436B416}" srcOrd="0" destOrd="0" presId="urn:microsoft.com/office/officeart/2005/8/layout/bList2"/>
    <dgm:cxn modelId="{CB1BEA8B-B295-461F-A5AD-F6726FAA53FF}" type="presParOf" srcId="{2094A7C2-995F-4C24-B5BB-EDFC45CE4774}" destId="{F6CB48A7-49FA-4018-92F8-9C3C93098404}" srcOrd="0" destOrd="0" presId="urn:microsoft.com/office/officeart/2005/8/layout/bList2"/>
    <dgm:cxn modelId="{0E942449-313D-445B-A426-F8D81C03364E}" type="presParOf" srcId="{F6CB48A7-49FA-4018-92F8-9C3C93098404}" destId="{E01E9FCA-DF56-46A4-964B-34A889A9E5DE}" srcOrd="0" destOrd="0" presId="urn:microsoft.com/office/officeart/2005/8/layout/bList2"/>
    <dgm:cxn modelId="{FDC734D8-1B69-489B-93CE-87D0E3375DBF}" type="presParOf" srcId="{F6CB48A7-49FA-4018-92F8-9C3C93098404}" destId="{AF2709F0-415B-4D83-AFD7-0E0F4436B416}" srcOrd="1" destOrd="0" presId="urn:microsoft.com/office/officeart/2005/8/layout/bList2"/>
    <dgm:cxn modelId="{352A0EDE-8D6C-49EB-A78D-6BEC111F3B34}" type="presParOf" srcId="{F6CB48A7-49FA-4018-92F8-9C3C93098404}" destId="{632E0F1C-883C-468E-AC27-D19994DD8928}" srcOrd="2" destOrd="0" presId="urn:microsoft.com/office/officeart/2005/8/layout/bList2"/>
    <dgm:cxn modelId="{070EB213-32B7-4A7C-8D07-998FF733069D}" type="presParOf" srcId="{F6CB48A7-49FA-4018-92F8-9C3C93098404}" destId="{40DC1042-6EE8-4E49-AD8E-86394AD27E48}" srcOrd="3" destOrd="0" presId="urn:microsoft.com/office/officeart/2005/8/layout/bList2"/>
    <dgm:cxn modelId="{61066E77-D17E-4012-AF9D-71D6804CC984}" type="presParOf" srcId="{2094A7C2-995F-4C24-B5BB-EDFC45CE4774}" destId="{0B388F9D-5BF1-4A66-B242-0CE6605AD0A6}" srcOrd="1" destOrd="0" presId="urn:microsoft.com/office/officeart/2005/8/layout/bList2"/>
    <dgm:cxn modelId="{9E271B20-0DA6-4DB7-9BB5-1665958B9D8F}" type="presParOf" srcId="{2094A7C2-995F-4C24-B5BB-EDFC45CE4774}" destId="{7BCC8E29-5475-4257-8D43-A188F521FC11}" srcOrd="2" destOrd="0" presId="urn:microsoft.com/office/officeart/2005/8/layout/bList2"/>
    <dgm:cxn modelId="{471A9DE5-36CB-4937-B04E-4F8E3E511949}" type="presParOf" srcId="{7BCC8E29-5475-4257-8D43-A188F521FC11}" destId="{5CB0BD52-6541-4846-A138-396CD5BA6E9A}" srcOrd="0" destOrd="0" presId="urn:microsoft.com/office/officeart/2005/8/layout/bList2"/>
    <dgm:cxn modelId="{02647C8D-80C0-4464-80F6-F83587D63DB6}" type="presParOf" srcId="{7BCC8E29-5475-4257-8D43-A188F521FC11}" destId="{C29EC378-8B2A-41B2-A9FE-2C7E24BDEBE3}" srcOrd="1" destOrd="0" presId="urn:microsoft.com/office/officeart/2005/8/layout/bList2"/>
    <dgm:cxn modelId="{41800B7A-13E4-4398-9AAF-5A26E265AB1D}" type="presParOf" srcId="{7BCC8E29-5475-4257-8D43-A188F521FC11}" destId="{D14A7CDB-5968-460D-85C2-0339E569009A}" srcOrd="2" destOrd="0" presId="urn:microsoft.com/office/officeart/2005/8/layout/bList2"/>
    <dgm:cxn modelId="{E00490EC-91B5-4A90-93E5-0DE58D63BB38}" type="presParOf" srcId="{7BCC8E29-5475-4257-8D43-A188F521FC11}" destId="{D9DF13AA-18A6-4F6B-83FC-046A630B39F9}" srcOrd="3" destOrd="0" presId="urn:microsoft.com/office/officeart/2005/8/layout/bList2"/>
    <dgm:cxn modelId="{1D98ECD6-DCDF-4529-A07A-7DEBF545B2AA}" type="presParOf" srcId="{2094A7C2-995F-4C24-B5BB-EDFC45CE4774}" destId="{E2C93E00-D3DD-4ABF-A7BD-7DBFEEE25329}" srcOrd="3" destOrd="0" presId="urn:microsoft.com/office/officeart/2005/8/layout/bList2"/>
    <dgm:cxn modelId="{0F1D2E04-4277-480B-B4E1-D08C54F61313}" type="presParOf" srcId="{2094A7C2-995F-4C24-B5BB-EDFC45CE4774}" destId="{F178D160-5C7C-43D4-B466-F6A98DFD81E3}" srcOrd="4" destOrd="0" presId="urn:microsoft.com/office/officeart/2005/8/layout/bList2"/>
    <dgm:cxn modelId="{4777A275-8069-4A6E-B1E4-B2066CE08464}" type="presParOf" srcId="{F178D160-5C7C-43D4-B466-F6A98DFD81E3}" destId="{B7E1BDB8-C586-4628-8B84-F0E8B6AD5B25}" srcOrd="0" destOrd="0" presId="urn:microsoft.com/office/officeart/2005/8/layout/bList2"/>
    <dgm:cxn modelId="{38DB463D-295F-4D98-A897-6BD505E22692}" type="presParOf" srcId="{F178D160-5C7C-43D4-B466-F6A98DFD81E3}" destId="{A4E9E3B6-18AC-46AF-BC5B-2798AC92EAA4}" srcOrd="1" destOrd="0" presId="urn:microsoft.com/office/officeart/2005/8/layout/bList2"/>
    <dgm:cxn modelId="{84426D90-E2F5-4877-8927-93D93BA522A2}" type="presParOf" srcId="{F178D160-5C7C-43D4-B466-F6A98DFD81E3}" destId="{8EC4BC0D-D861-4671-BD2D-5CC6F4BB6178}" srcOrd="2" destOrd="0" presId="urn:microsoft.com/office/officeart/2005/8/layout/bList2"/>
    <dgm:cxn modelId="{16B14591-EF73-41E8-8A60-E44E8FD5E622}" type="presParOf" srcId="{F178D160-5C7C-43D4-B466-F6A98DFD81E3}" destId="{1CA0F605-BF9E-46D4-AC05-42073E7C2D33}" srcOrd="3" destOrd="0" presId="urn:microsoft.com/office/officeart/2005/8/layout/bList2"/>
    <dgm:cxn modelId="{851BBDC7-405D-432E-8699-9161942D0FBA}" type="presParOf" srcId="{2094A7C2-995F-4C24-B5BB-EDFC45CE4774}" destId="{B38728E3-1AC2-45D4-BF13-25C69393154C}" srcOrd="5" destOrd="0" presId="urn:microsoft.com/office/officeart/2005/8/layout/bList2"/>
    <dgm:cxn modelId="{489D72C5-B03F-4AFA-AA5E-9E347BE235E3}" type="presParOf" srcId="{2094A7C2-995F-4C24-B5BB-EDFC45CE4774}" destId="{B8D140B9-6D3C-48DD-842B-6AC48F868C35}" srcOrd="6" destOrd="0" presId="urn:microsoft.com/office/officeart/2005/8/layout/bList2"/>
    <dgm:cxn modelId="{1EBC5E67-501F-4627-B570-C4C036601063}" type="presParOf" srcId="{B8D140B9-6D3C-48DD-842B-6AC48F868C35}" destId="{074BDA79-F5AE-4A57-8506-86C81908418C}" srcOrd="0" destOrd="0" presId="urn:microsoft.com/office/officeart/2005/8/layout/bList2"/>
    <dgm:cxn modelId="{936D6756-507A-4FCF-95FA-BFC0EB119F50}" type="presParOf" srcId="{B8D140B9-6D3C-48DD-842B-6AC48F868C35}" destId="{7BB8C530-AA09-43BE-AA42-DD56F4BB6CFA}" srcOrd="1" destOrd="0" presId="urn:microsoft.com/office/officeart/2005/8/layout/bList2"/>
    <dgm:cxn modelId="{22E527BF-A0AE-40BA-BE30-48A27C04D7CE}" type="presParOf" srcId="{B8D140B9-6D3C-48DD-842B-6AC48F868C35}" destId="{EE4612F1-0E61-4DEE-923C-2CD165E87A03}" srcOrd="2" destOrd="0" presId="urn:microsoft.com/office/officeart/2005/8/layout/bList2"/>
    <dgm:cxn modelId="{70C16746-EBFF-4AB0-B33C-11C3AD3B12ED}" type="presParOf" srcId="{B8D140B9-6D3C-48DD-842B-6AC48F868C35}" destId="{0D318872-A2E4-4967-8ED1-421E16759DBF}" srcOrd="3" destOrd="0" presId="urn:microsoft.com/office/officeart/2005/8/layout/bList2"/>
    <dgm:cxn modelId="{D6B4A189-2A16-4E1A-AFC2-D53C20022E1C}" type="presParOf" srcId="{2094A7C2-995F-4C24-B5BB-EDFC45CE4774}" destId="{B8354FD6-FED4-4531-82A6-57BE5F3FC9DE}" srcOrd="7" destOrd="0" presId="urn:microsoft.com/office/officeart/2005/8/layout/bList2"/>
    <dgm:cxn modelId="{988B39F8-ECAF-4639-B914-65A9ABDD938B}" type="presParOf" srcId="{2094A7C2-995F-4C24-B5BB-EDFC45CE4774}" destId="{4F5C5E43-4F90-43FF-8621-C7DD20E0E1B4}" srcOrd="8" destOrd="0" presId="urn:microsoft.com/office/officeart/2005/8/layout/bList2"/>
    <dgm:cxn modelId="{467A212E-7965-4783-A9CE-EBDD49AE8253}" type="presParOf" srcId="{4F5C5E43-4F90-43FF-8621-C7DD20E0E1B4}" destId="{D5D706A4-B2D9-4377-AB5A-9BF68DD3E543}" srcOrd="0" destOrd="0" presId="urn:microsoft.com/office/officeart/2005/8/layout/bList2"/>
    <dgm:cxn modelId="{FD7C1E0C-E69B-4460-BEEE-BD8D5252C9BC}" type="presParOf" srcId="{4F5C5E43-4F90-43FF-8621-C7DD20E0E1B4}" destId="{1C6B3E02-21AD-423D-96D9-4B19CD7EBEF2}" srcOrd="1" destOrd="0" presId="urn:microsoft.com/office/officeart/2005/8/layout/bList2"/>
    <dgm:cxn modelId="{A7C4F9D8-B356-4764-82B3-1C1FD1B5E651}" type="presParOf" srcId="{4F5C5E43-4F90-43FF-8621-C7DD20E0E1B4}" destId="{ABE7AD1E-81A5-4D6E-9698-8FA149F88A0E}" srcOrd="2" destOrd="0" presId="urn:microsoft.com/office/officeart/2005/8/layout/bList2"/>
    <dgm:cxn modelId="{BC6199E1-6E18-40FF-AF3D-B89C1E5E9BDE}" type="presParOf" srcId="{4F5C5E43-4F90-43FF-8621-C7DD20E0E1B4}" destId="{C2EB3895-61A8-4A09-831D-D2A9E790F68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884FDF-8326-4A44-93BA-5280247D9C4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70CA7B0-5E8F-4D7A-9ADE-B224221A3B57}">
      <dgm:prSet phldrT="[Tekst]" phldr="0"/>
      <dgm:spPr/>
      <dgm:t>
        <a:bodyPr/>
        <a:lstStyle/>
        <a:p>
          <a:r>
            <a:rPr lang="nl-NL" dirty="0"/>
            <a:t>Doel1</a:t>
          </a:r>
        </a:p>
      </dgm:t>
    </dgm:pt>
    <dgm:pt modelId="{557A041A-F649-42AA-8654-14EEA868B063}" type="parTrans" cxnId="{456A8E27-7F1C-408A-AAC4-37ECABC489FE}">
      <dgm:prSet/>
      <dgm:spPr/>
      <dgm:t>
        <a:bodyPr/>
        <a:lstStyle/>
        <a:p>
          <a:endParaRPr lang="nl-NL"/>
        </a:p>
      </dgm:t>
    </dgm:pt>
    <dgm:pt modelId="{18A035F1-6F81-4F70-94DC-74E7B62E16FA}" type="sibTrans" cxnId="{456A8E27-7F1C-408A-AAC4-37ECABC489FE}">
      <dgm:prSet/>
      <dgm:spPr/>
      <dgm:t>
        <a:bodyPr/>
        <a:lstStyle/>
        <a:p>
          <a:endParaRPr lang="nl-NL"/>
        </a:p>
      </dgm:t>
    </dgm:pt>
    <dgm:pt modelId="{15FD7827-550C-4189-913F-8AD1EE6A92F5}">
      <dgm:prSet phldrT="[Tekst]" phldr="0"/>
      <dgm:spPr/>
      <dgm:t>
        <a:bodyPr/>
        <a:lstStyle/>
        <a:p>
          <a:r>
            <a:rPr lang="nl-NL" dirty="0"/>
            <a:t>Doel 2</a:t>
          </a:r>
        </a:p>
      </dgm:t>
    </dgm:pt>
    <dgm:pt modelId="{DE0C5B98-DC67-42C4-BF6B-4091E783EFFD}" type="parTrans" cxnId="{4B982314-7FDD-4672-959B-B100F5007B6D}">
      <dgm:prSet/>
      <dgm:spPr/>
      <dgm:t>
        <a:bodyPr/>
        <a:lstStyle/>
        <a:p>
          <a:endParaRPr lang="nl-NL"/>
        </a:p>
      </dgm:t>
    </dgm:pt>
    <dgm:pt modelId="{75CCD42A-B373-4CF7-9393-F9FAFD38DB90}" type="sibTrans" cxnId="{4B982314-7FDD-4672-959B-B100F5007B6D}">
      <dgm:prSet/>
      <dgm:spPr/>
      <dgm:t>
        <a:bodyPr/>
        <a:lstStyle/>
        <a:p>
          <a:endParaRPr lang="nl-NL"/>
        </a:p>
      </dgm:t>
    </dgm:pt>
    <dgm:pt modelId="{5E50320A-4D76-4D40-B716-B34570D5EAC2}">
      <dgm:prSet phldrT="[Tekst]" phldr="0"/>
      <dgm:spPr/>
      <dgm:t>
        <a:bodyPr/>
        <a:lstStyle/>
        <a:p>
          <a:r>
            <a:rPr lang="nl-NL" dirty="0"/>
            <a:t>Doel 3</a:t>
          </a:r>
        </a:p>
      </dgm:t>
    </dgm:pt>
    <dgm:pt modelId="{21462FAA-D9FA-4061-8543-B3566B458646}" type="parTrans" cxnId="{718A36E2-3CA5-495D-B363-921043DC25E1}">
      <dgm:prSet/>
      <dgm:spPr/>
      <dgm:t>
        <a:bodyPr/>
        <a:lstStyle/>
        <a:p>
          <a:endParaRPr lang="nl-NL"/>
        </a:p>
      </dgm:t>
    </dgm:pt>
    <dgm:pt modelId="{A3F89479-A9C0-4B2B-9E58-947F97C165FE}" type="sibTrans" cxnId="{718A36E2-3CA5-495D-B363-921043DC25E1}">
      <dgm:prSet/>
      <dgm:spPr/>
      <dgm:t>
        <a:bodyPr/>
        <a:lstStyle/>
        <a:p>
          <a:endParaRPr lang="nl-NL"/>
        </a:p>
      </dgm:t>
    </dgm:pt>
    <dgm:pt modelId="{ED2F9E73-EE89-44E3-B5C2-05C4D2CF7C7E}">
      <dgm:prSet phldrT="[Tekst]" phldr="0"/>
      <dgm:spPr/>
      <dgm:t>
        <a:bodyPr/>
        <a:lstStyle/>
        <a:p>
          <a:r>
            <a:rPr lang="nl-NL"/>
            <a:t>Doel 4</a:t>
          </a:r>
          <a:endParaRPr lang="nl-NL" dirty="0"/>
        </a:p>
      </dgm:t>
    </dgm:pt>
    <dgm:pt modelId="{6C926A90-F46A-4CBB-BF3B-851B45D0D862}" type="parTrans" cxnId="{C4811CF3-9A74-4577-95DD-F3823FC2559F}">
      <dgm:prSet/>
      <dgm:spPr/>
      <dgm:t>
        <a:bodyPr/>
        <a:lstStyle/>
        <a:p>
          <a:endParaRPr lang="nl-NL"/>
        </a:p>
      </dgm:t>
    </dgm:pt>
    <dgm:pt modelId="{504A380D-EDC9-459E-8BCE-362CC779A453}" type="sibTrans" cxnId="{C4811CF3-9A74-4577-95DD-F3823FC2559F}">
      <dgm:prSet/>
      <dgm:spPr/>
      <dgm:t>
        <a:bodyPr/>
        <a:lstStyle/>
        <a:p>
          <a:endParaRPr lang="nl-NL"/>
        </a:p>
      </dgm:t>
    </dgm:pt>
    <dgm:pt modelId="{4CDBA7AD-49FA-4688-B034-26153F680733}">
      <dgm:prSet phldrT="[Tekst]" phldr="0"/>
      <dgm:spPr/>
      <dgm:t>
        <a:bodyPr/>
        <a:lstStyle/>
        <a:p>
          <a:r>
            <a:rPr lang="nl-NL"/>
            <a:t>Doel 5</a:t>
          </a:r>
          <a:endParaRPr lang="nl-NL" dirty="0"/>
        </a:p>
      </dgm:t>
    </dgm:pt>
    <dgm:pt modelId="{0B66B694-1D3E-4651-BC32-A0F80B21E7D7}" type="parTrans" cxnId="{6CB143A3-AC79-4861-84E4-83DAF48AD380}">
      <dgm:prSet/>
      <dgm:spPr/>
      <dgm:t>
        <a:bodyPr/>
        <a:lstStyle/>
        <a:p>
          <a:endParaRPr lang="nl-NL"/>
        </a:p>
      </dgm:t>
    </dgm:pt>
    <dgm:pt modelId="{37CFA0AB-EFF5-4901-A931-24AA944E5769}" type="sibTrans" cxnId="{6CB143A3-AC79-4861-84E4-83DAF48AD380}">
      <dgm:prSet/>
      <dgm:spPr/>
      <dgm:t>
        <a:bodyPr/>
        <a:lstStyle/>
        <a:p>
          <a:endParaRPr lang="nl-NL"/>
        </a:p>
      </dgm:t>
    </dgm:pt>
    <dgm:pt modelId="{2094A7C2-995F-4C24-B5BB-EDFC45CE4774}" type="pres">
      <dgm:prSet presAssocID="{D4884FDF-8326-4A44-93BA-5280247D9C4E}" presName="diagram" presStyleCnt="0">
        <dgm:presLayoutVars>
          <dgm:dir/>
          <dgm:animLvl val="lvl"/>
          <dgm:resizeHandles val="exact"/>
        </dgm:presLayoutVars>
      </dgm:prSet>
      <dgm:spPr/>
    </dgm:pt>
    <dgm:pt modelId="{F6CB48A7-49FA-4018-92F8-9C3C93098404}" type="pres">
      <dgm:prSet presAssocID="{870CA7B0-5E8F-4D7A-9ADE-B224221A3B57}" presName="compNode" presStyleCnt="0"/>
      <dgm:spPr/>
    </dgm:pt>
    <dgm:pt modelId="{E01E9FCA-DF56-46A4-964B-34A889A9E5DE}" type="pres">
      <dgm:prSet presAssocID="{870CA7B0-5E8F-4D7A-9ADE-B224221A3B57}" presName="childRect" presStyleLbl="bgAcc1" presStyleIdx="0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</dgm:pt>
    <dgm:pt modelId="{AF2709F0-415B-4D83-AFD7-0E0F4436B416}" type="pres">
      <dgm:prSet presAssocID="{870CA7B0-5E8F-4D7A-9ADE-B224221A3B5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32E0F1C-883C-468E-AC27-D19994DD8928}" type="pres">
      <dgm:prSet presAssocID="{870CA7B0-5E8F-4D7A-9ADE-B224221A3B57}" presName="parentRect" presStyleLbl="alignNode1" presStyleIdx="0" presStyleCnt="5"/>
      <dgm:spPr/>
    </dgm:pt>
    <dgm:pt modelId="{40DC1042-6EE8-4E49-AD8E-86394AD27E48}" type="pres">
      <dgm:prSet presAssocID="{870CA7B0-5E8F-4D7A-9ADE-B224221A3B57}" presName="adorn" presStyleLbl="fgAccFollowNode1" presStyleIdx="0" presStyleCnt="5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ose-up van roos"/>
        </a:ext>
      </dgm:extLst>
    </dgm:pt>
    <dgm:pt modelId="{0B388F9D-5BF1-4A66-B242-0CE6605AD0A6}" type="pres">
      <dgm:prSet presAssocID="{18A035F1-6F81-4F70-94DC-74E7B62E16FA}" presName="sibTrans" presStyleLbl="sibTrans2D1" presStyleIdx="0" presStyleCnt="0"/>
      <dgm:spPr/>
    </dgm:pt>
    <dgm:pt modelId="{7BCC8E29-5475-4257-8D43-A188F521FC11}" type="pres">
      <dgm:prSet presAssocID="{15FD7827-550C-4189-913F-8AD1EE6A92F5}" presName="compNode" presStyleCnt="0"/>
      <dgm:spPr/>
    </dgm:pt>
    <dgm:pt modelId="{5CB0BD52-6541-4846-A138-396CD5BA6E9A}" type="pres">
      <dgm:prSet presAssocID="{15FD7827-550C-4189-913F-8AD1EE6A92F5}" presName="childRect" presStyleLbl="bgAcc1" presStyleIdx="1" presStyleCnt="5">
        <dgm:presLayoutVars>
          <dgm:bulletEnabled val="1"/>
        </dgm:presLayoutVars>
      </dgm:prSet>
      <dgm:spPr>
        <a:solidFill>
          <a:srgbClr val="92D050">
            <a:alpha val="90000"/>
          </a:srgbClr>
        </a:solidFill>
      </dgm:spPr>
    </dgm:pt>
    <dgm:pt modelId="{C29EC378-8B2A-41B2-A9FE-2C7E24BDEBE3}" type="pres">
      <dgm:prSet presAssocID="{15FD7827-550C-4189-913F-8AD1EE6A92F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14A7CDB-5968-460D-85C2-0339E569009A}" type="pres">
      <dgm:prSet presAssocID="{15FD7827-550C-4189-913F-8AD1EE6A92F5}" presName="parentRect" presStyleLbl="alignNode1" presStyleIdx="1" presStyleCnt="5"/>
      <dgm:spPr/>
    </dgm:pt>
    <dgm:pt modelId="{D9DF13AA-18A6-4F6B-83FC-046A630B39F9}" type="pres">
      <dgm:prSet presAssocID="{15FD7827-550C-4189-913F-8AD1EE6A92F5}" presName="adorn" presStyleLbl="fgAccFollowNode1" presStyleIdx="1" presStyleCnt="5"/>
      <dgm:spPr/>
    </dgm:pt>
    <dgm:pt modelId="{E2C93E00-D3DD-4ABF-A7BD-7DBFEEE25329}" type="pres">
      <dgm:prSet presAssocID="{75CCD42A-B373-4CF7-9393-F9FAFD38DB90}" presName="sibTrans" presStyleLbl="sibTrans2D1" presStyleIdx="0" presStyleCnt="0"/>
      <dgm:spPr/>
    </dgm:pt>
    <dgm:pt modelId="{F178D160-5C7C-43D4-B466-F6A98DFD81E3}" type="pres">
      <dgm:prSet presAssocID="{5E50320A-4D76-4D40-B716-B34570D5EAC2}" presName="compNode" presStyleCnt="0"/>
      <dgm:spPr/>
    </dgm:pt>
    <dgm:pt modelId="{B7E1BDB8-C586-4628-8B84-F0E8B6AD5B25}" type="pres">
      <dgm:prSet presAssocID="{5E50320A-4D76-4D40-B716-B34570D5EAC2}" presName="childRect" presStyleLbl="bgAcc1" presStyleIdx="2" presStyleCnt="5">
        <dgm:presLayoutVars>
          <dgm:bulletEnabled val="1"/>
        </dgm:presLayoutVars>
      </dgm:prSet>
      <dgm:spPr/>
    </dgm:pt>
    <dgm:pt modelId="{A4E9E3B6-18AC-46AF-BC5B-2798AC92EAA4}" type="pres">
      <dgm:prSet presAssocID="{5E50320A-4D76-4D40-B716-B34570D5EAC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EC4BC0D-D861-4671-BD2D-5CC6F4BB6178}" type="pres">
      <dgm:prSet presAssocID="{5E50320A-4D76-4D40-B716-B34570D5EAC2}" presName="parentRect" presStyleLbl="alignNode1" presStyleIdx="2" presStyleCnt="5"/>
      <dgm:spPr/>
    </dgm:pt>
    <dgm:pt modelId="{1CA0F605-BF9E-46D4-AC05-42073E7C2D33}" type="pres">
      <dgm:prSet presAssocID="{5E50320A-4D76-4D40-B716-B34570D5EAC2}" presName="adorn" presStyleLbl="fgAccFollowNode1" presStyleIdx="2" presStyleCnt="5"/>
      <dgm:spPr/>
    </dgm:pt>
    <dgm:pt modelId="{B38728E3-1AC2-45D4-BF13-25C69393154C}" type="pres">
      <dgm:prSet presAssocID="{A3F89479-A9C0-4B2B-9E58-947F97C165FE}" presName="sibTrans" presStyleLbl="sibTrans2D1" presStyleIdx="0" presStyleCnt="0"/>
      <dgm:spPr/>
    </dgm:pt>
    <dgm:pt modelId="{B8D140B9-6D3C-48DD-842B-6AC48F868C35}" type="pres">
      <dgm:prSet presAssocID="{ED2F9E73-EE89-44E3-B5C2-05C4D2CF7C7E}" presName="compNode" presStyleCnt="0"/>
      <dgm:spPr/>
    </dgm:pt>
    <dgm:pt modelId="{074BDA79-F5AE-4A57-8506-86C81908418C}" type="pres">
      <dgm:prSet presAssocID="{ED2F9E73-EE89-44E3-B5C2-05C4D2CF7C7E}" presName="childRect" presStyleLbl="bgAcc1" presStyleIdx="3" presStyleCnt="5">
        <dgm:presLayoutVars>
          <dgm:bulletEnabled val="1"/>
        </dgm:presLayoutVars>
      </dgm:prSet>
      <dgm:spPr/>
    </dgm:pt>
    <dgm:pt modelId="{7BB8C530-AA09-43BE-AA42-DD56F4BB6CFA}" type="pres">
      <dgm:prSet presAssocID="{ED2F9E73-EE89-44E3-B5C2-05C4D2CF7C7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E4612F1-0E61-4DEE-923C-2CD165E87A03}" type="pres">
      <dgm:prSet presAssocID="{ED2F9E73-EE89-44E3-B5C2-05C4D2CF7C7E}" presName="parentRect" presStyleLbl="alignNode1" presStyleIdx="3" presStyleCnt="5"/>
      <dgm:spPr/>
    </dgm:pt>
    <dgm:pt modelId="{0D318872-A2E4-4967-8ED1-421E16759DBF}" type="pres">
      <dgm:prSet presAssocID="{ED2F9E73-EE89-44E3-B5C2-05C4D2CF7C7E}" presName="adorn" presStyleLbl="fgAccFollowNode1" presStyleIdx="3" presStyleCnt="5"/>
      <dgm:spPr/>
    </dgm:pt>
    <dgm:pt modelId="{B8354FD6-FED4-4531-82A6-57BE5F3FC9DE}" type="pres">
      <dgm:prSet presAssocID="{504A380D-EDC9-459E-8BCE-362CC779A453}" presName="sibTrans" presStyleLbl="sibTrans2D1" presStyleIdx="0" presStyleCnt="0"/>
      <dgm:spPr/>
    </dgm:pt>
    <dgm:pt modelId="{4F5C5E43-4F90-43FF-8621-C7DD20E0E1B4}" type="pres">
      <dgm:prSet presAssocID="{4CDBA7AD-49FA-4688-B034-26153F680733}" presName="compNode" presStyleCnt="0"/>
      <dgm:spPr/>
    </dgm:pt>
    <dgm:pt modelId="{D5D706A4-B2D9-4377-AB5A-9BF68DD3E543}" type="pres">
      <dgm:prSet presAssocID="{4CDBA7AD-49FA-4688-B034-26153F680733}" presName="childRect" presStyleLbl="bgAcc1" presStyleIdx="4" presStyleCnt="5">
        <dgm:presLayoutVars>
          <dgm:bulletEnabled val="1"/>
        </dgm:presLayoutVars>
      </dgm:prSet>
      <dgm:spPr/>
    </dgm:pt>
    <dgm:pt modelId="{1C6B3E02-21AD-423D-96D9-4B19CD7EBEF2}" type="pres">
      <dgm:prSet presAssocID="{4CDBA7AD-49FA-4688-B034-26153F68073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BE7AD1E-81A5-4D6E-9698-8FA149F88A0E}" type="pres">
      <dgm:prSet presAssocID="{4CDBA7AD-49FA-4688-B034-26153F680733}" presName="parentRect" presStyleLbl="alignNode1" presStyleIdx="4" presStyleCnt="5"/>
      <dgm:spPr/>
    </dgm:pt>
    <dgm:pt modelId="{C2EB3895-61A8-4A09-831D-D2A9E790F68D}" type="pres">
      <dgm:prSet presAssocID="{4CDBA7AD-49FA-4688-B034-26153F680733}" presName="adorn" presStyleLbl="fgAccFollowNode1" presStyleIdx="4" presStyleCnt="5"/>
      <dgm:spPr/>
    </dgm:pt>
  </dgm:ptLst>
  <dgm:cxnLst>
    <dgm:cxn modelId="{CDD5F702-862F-4B88-89E8-8CFC158780AA}" type="presOf" srcId="{ED2F9E73-EE89-44E3-B5C2-05C4D2CF7C7E}" destId="{7BB8C530-AA09-43BE-AA42-DD56F4BB6CFA}" srcOrd="0" destOrd="0" presId="urn:microsoft.com/office/officeart/2005/8/layout/bList2"/>
    <dgm:cxn modelId="{4B982314-7FDD-4672-959B-B100F5007B6D}" srcId="{D4884FDF-8326-4A44-93BA-5280247D9C4E}" destId="{15FD7827-550C-4189-913F-8AD1EE6A92F5}" srcOrd="1" destOrd="0" parTransId="{DE0C5B98-DC67-42C4-BF6B-4091E783EFFD}" sibTransId="{75CCD42A-B373-4CF7-9393-F9FAFD38DB90}"/>
    <dgm:cxn modelId="{35302317-8731-43A3-9CBF-1F367A827403}" type="presOf" srcId="{870CA7B0-5E8F-4D7A-9ADE-B224221A3B57}" destId="{632E0F1C-883C-468E-AC27-D19994DD8928}" srcOrd="1" destOrd="0" presId="urn:microsoft.com/office/officeart/2005/8/layout/bList2"/>
    <dgm:cxn modelId="{456A8E27-7F1C-408A-AAC4-37ECABC489FE}" srcId="{D4884FDF-8326-4A44-93BA-5280247D9C4E}" destId="{870CA7B0-5E8F-4D7A-9ADE-B224221A3B57}" srcOrd="0" destOrd="0" parTransId="{557A041A-F649-42AA-8654-14EEA868B063}" sibTransId="{18A035F1-6F81-4F70-94DC-74E7B62E16FA}"/>
    <dgm:cxn modelId="{BA768F2D-C71E-4B81-AD8F-44D677C34086}" type="presOf" srcId="{5E50320A-4D76-4D40-B716-B34570D5EAC2}" destId="{A4E9E3B6-18AC-46AF-BC5B-2798AC92EAA4}" srcOrd="0" destOrd="0" presId="urn:microsoft.com/office/officeart/2005/8/layout/bList2"/>
    <dgm:cxn modelId="{A3B6632E-E815-4B33-B428-AADC46C819A6}" type="presOf" srcId="{4CDBA7AD-49FA-4688-B034-26153F680733}" destId="{ABE7AD1E-81A5-4D6E-9698-8FA149F88A0E}" srcOrd="1" destOrd="0" presId="urn:microsoft.com/office/officeart/2005/8/layout/bList2"/>
    <dgm:cxn modelId="{A87DEC36-9DB7-40C1-94FA-187E0B0ED3BE}" type="presOf" srcId="{504A380D-EDC9-459E-8BCE-362CC779A453}" destId="{B8354FD6-FED4-4531-82A6-57BE5F3FC9DE}" srcOrd="0" destOrd="0" presId="urn:microsoft.com/office/officeart/2005/8/layout/bList2"/>
    <dgm:cxn modelId="{52556A66-7625-43C4-9F5E-40E4CFF9FBF7}" type="presOf" srcId="{15FD7827-550C-4189-913F-8AD1EE6A92F5}" destId="{D14A7CDB-5968-460D-85C2-0339E569009A}" srcOrd="1" destOrd="0" presId="urn:microsoft.com/office/officeart/2005/8/layout/bList2"/>
    <dgm:cxn modelId="{BE1FE787-D94B-4990-85AA-8409574C71AD}" type="presOf" srcId="{18A035F1-6F81-4F70-94DC-74E7B62E16FA}" destId="{0B388F9D-5BF1-4A66-B242-0CE6605AD0A6}" srcOrd="0" destOrd="0" presId="urn:microsoft.com/office/officeart/2005/8/layout/bList2"/>
    <dgm:cxn modelId="{9E01B392-88A3-479C-B5FA-39D7289B682A}" type="presOf" srcId="{4CDBA7AD-49FA-4688-B034-26153F680733}" destId="{1C6B3E02-21AD-423D-96D9-4B19CD7EBEF2}" srcOrd="0" destOrd="0" presId="urn:microsoft.com/office/officeart/2005/8/layout/bList2"/>
    <dgm:cxn modelId="{788DD09F-ACCA-47DF-8C7F-3E1002311F2F}" type="presOf" srcId="{5E50320A-4D76-4D40-B716-B34570D5EAC2}" destId="{8EC4BC0D-D861-4671-BD2D-5CC6F4BB6178}" srcOrd="1" destOrd="0" presId="urn:microsoft.com/office/officeart/2005/8/layout/bList2"/>
    <dgm:cxn modelId="{6CB143A3-AC79-4861-84E4-83DAF48AD380}" srcId="{D4884FDF-8326-4A44-93BA-5280247D9C4E}" destId="{4CDBA7AD-49FA-4688-B034-26153F680733}" srcOrd="4" destOrd="0" parTransId="{0B66B694-1D3E-4651-BC32-A0F80B21E7D7}" sibTransId="{37CFA0AB-EFF5-4901-A931-24AA944E5769}"/>
    <dgm:cxn modelId="{CC24EED6-B59E-4846-B6F1-495E4BD27BBA}" type="presOf" srcId="{15FD7827-550C-4189-913F-8AD1EE6A92F5}" destId="{C29EC378-8B2A-41B2-A9FE-2C7E24BDEBE3}" srcOrd="0" destOrd="0" presId="urn:microsoft.com/office/officeart/2005/8/layout/bList2"/>
    <dgm:cxn modelId="{B34478D8-FDB2-4907-9602-367D17A05064}" type="presOf" srcId="{A3F89479-A9C0-4B2B-9E58-947F97C165FE}" destId="{B38728E3-1AC2-45D4-BF13-25C69393154C}" srcOrd="0" destOrd="0" presId="urn:microsoft.com/office/officeart/2005/8/layout/bList2"/>
    <dgm:cxn modelId="{F08899DF-70FA-4BC7-8B54-335E7C76F837}" type="presOf" srcId="{D4884FDF-8326-4A44-93BA-5280247D9C4E}" destId="{2094A7C2-995F-4C24-B5BB-EDFC45CE4774}" srcOrd="0" destOrd="0" presId="urn:microsoft.com/office/officeart/2005/8/layout/bList2"/>
    <dgm:cxn modelId="{718A36E2-3CA5-495D-B363-921043DC25E1}" srcId="{D4884FDF-8326-4A44-93BA-5280247D9C4E}" destId="{5E50320A-4D76-4D40-B716-B34570D5EAC2}" srcOrd="2" destOrd="0" parTransId="{21462FAA-D9FA-4061-8543-B3566B458646}" sibTransId="{A3F89479-A9C0-4B2B-9E58-947F97C165FE}"/>
    <dgm:cxn modelId="{08BA5DE9-DA33-4C99-89F5-B349A189A05B}" type="presOf" srcId="{ED2F9E73-EE89-44E3-B5C2-05C4D2CF7C7E}" destId="{EE4612F1-0E61-4DEE-923C-2CD165E87A03}" srcOrd="1" destOrd="0" presId="urn:microsoft.com/office/officeart/2005/8/layout/bList2"/>
    <dgm:cxn modelId="{E05209EC-FDA2-4247-B855-093E7E95364F}" type="presOf" srcId="{75CCD42A-B373-4CF7-9393-F9FAFD38DB90}" destId="{E2C93E00-D3DD-4ABF-A7BD-7DBFEEE25329}" srcOrd="0" destOrd="0" presId="urn:microsoft.com/office/officeart/2005/8/layout/bList2"/>
    <dgm:cxn modelId="{C4811CF3-9A74-4577-95DD-F3823FC2559F}" srcId="{D4884FDF-8326-4A44-93BA-5280247D9C4E}" destId="{ED2F9E73-EE89-44E3-B5C2-05C4D2CF7C7E}" srcOrd="3" destOrd="0" parTransId="{6C926A90-F46A-4CBB-BF3B-851B45D0D862}" sibTransId="{504A380D-EDC9-459E-8BCE-362CC779A453}"/>
    <dgm:cxn modelId="{4CF07FF3-0740-40A9-82C5-C122AEF7E9F8}" type="presOf" srcId="{870CA7B0-5E8F-4D7A-9ADE-B224221A3B57}" destId="{AF2709F0-415B-4D83-AFD7-0E0F4436B416}" srcOrd="0" destOrd="0" presId="urn:microsoft.com/office/officeart/2005/8/layout/bList2"/>
    <dgm:cxn modelId="{CB1BEA8B-B295-461F-A5AD-F6726FAA53FF}" type="presParOf" srcId="{2094A7C2-995F-4C24-B5BB-EDFC45CE4774}" destId="{F6CB48A7-49FA-4018-92F8-9C3C93098404}" srcOrd="0" destOrd="0" presId="urn:microsoft.com/office/officeart/2005/8/layout/bList2"/>
    <dgm:cxn modelId="{0E942449-313D-445B-A426-F8D81C03364E}" type="presParOf" srcId="{F6CB48A7-49FA-4018-92F8-9C3C93098404}" destId="{E01E9FCA-DF56-46A4-964B-34A889A9E5DE}" srcOrd="0" destOrd="0" presId="urn:microsoft.com/office/officeart/2005/8/layout/bList2"/>
    <dgm:cxn modelId="{FDC734D8-1B69-489B-93CE-87D0E3375DBF}" type="presParOf" srcId="{F6CB48A7-49FA-4018-92F8-9C3C93098404}" destId="{AF2709F0-415B-4D83-AFD7-0E0F4436B416}" srcOrd="1" destOrd="0" presId="urn:microsoft.com/office/officeart/2005/8/layout/bList2"/>
    <dgm:cxn modelId="{352A0EDE-8D6C-49EB-A78D-6BEC111F3B34}" type="presParOf" srcId="{F6CB48A7-49FA-4018-92F8-9C3C93098404}" destId="{632E0F1C-883C-468E-AC27-D19994DD8928}" srcOrd="2" destOrd="0" presId="urn:microsoft.com/office/officeart/2005/8/layout/bList2"/>
    <dgm:cxn modelId="{070EB213-32B7-4A7C-8D07-998FF733069D}" type="presParOf" srcId="{F6CB48A7-49FA-4018-92F8-9C3C93098404}" destId="{40DC1042-6EE8-4E49-AD8E-86394AD27E48}" srcOrd="3" destOrd="0" presId="urn:microsoft.com/office/officeart/2005/8/layout/bList2"/>
    <dgm:cxn modelId="{61066E77-D17E-4012-AF9D-71D6804CC984}" type="presParOf" srcId="{2094A7C2-995F-4C24-B5BB-EDFC45CE4774}" destId="{0B388F9D-5BF1-4A66-B242-0CE6605AD0A6}" srcOrd="1" destOrd="0" presId="urn:microsoft.com/office/officeart/2005/8/layout/bList2"/>
    <dgm:cxn modelId="{9E271B20-0DA6-4DB7-9BB5-1665958B9D8F}" type="presParOf" srcId="{2094A7C2-995F-4C24-B5BB-EDFC45CE4774}" destId="{7BCC8E29-5475-4257-8D43-A188F521FC11}" srcOrd="2" destOrd="0" presId="urn:microsoft.com/office/officeart/2005/8/layout/bList2"/>
    <dgm:cxn modelId="{471A9DE5-36CB-4937-B04E-4F8E3E511949}" type="presParOf" srcId="{7BCC8E29-5475-4257-8D43-A188F521FC11}" destId="{5CB0BD52-6541-4846-A138-396CD5BA6E9A}" srcOrd="0" destOrd="0" presId="urn:microsoft.com/office/officeart/2005/8/layout/bList2"/>
    <dgm:cxn modelId="{02647C8D-80C0-4464-80F6-F83587D63DB6}" type="presParOf" srcId="{7BCC8E29-5475-4257-8D43-A188F521FC11}" destId="{C29EC378-8B2A-41B2-A9FE-2C7E24BDEBE3}" srcOrd="1" destOrd="0" presId="urn:microsoft.com/office/officeart/2005/8/layout/bList2"/>
    <dgm:cxn modelId="{41800B7A-13E4-4398-9AAF-5A26E265AB1D}" type="presParOf" srcId="{7BCC8E29-5475-4257-8D43-A188F521FC11}" destId="{D14A7CDB-5968-460D-85C2-0339E569009A}" srcOrd="2" destOrd="0" presId="urn:microsoft.com/office/officeart/2005/8/layout/bList2"/>
    <dgm:cxn modelId="{E00490EC-91B5-4A90-93E5-0DE58D63BB38}" type="presParOf" srcId="{7BCC8E29-5475-4257-8D43-A188F521FC11}" destId="{D9DF13AA-18A6-4F6B-83FC-046A630B39F9}" srcOrd="3" destOrd="0" presId="urn:microsoft.com/office/officeart/2005/8/layout/bList2"/>
    <dgm:cxn modelId="{1D98ECD6-DCDF-4529-A07A-7DEBF545B2AA}" type="presParOf" srcId="{2094A7C2-995F-4C24-B5BB-EDFC45CE4774}" destId="{E2C93E00-D3DD-4ABF-A7BD-7DBFEEE25329}" srcOrd="3" destOrd="0" presId="urn:microsoft.com/office/officeart/2005/8/layout/bList2"/>
    <dgm:cxn modelId="{0F1D2E04-4277-480B-B4E1-D08C54F61313}" type="presParOf" srcId="{2094A7C2-995F-4C24-B5BB-EDFC45CE4774}" destId="{F178D160-5C7C-43D4-B466-F6A98DFD81E3}" srcOrd="4" destOrd="0" presId="urn:microsoft.com/office/officeart/2005/8/layout/bList2"/>
    <dgm:cxn modelId="{4777A275-8069-4A6E-B1E4-B2066CE08464}" type="presParOf" srcId="{F178D160-5C7C-43D4-B466-F6A98DFD81E3}" destId="{B7E1BDB8-C586-4628-8B84-F0E8B6AD5B25}" srcOrd="0" destOrd="0" presId="urn:microsoft.com/office/officeart/2005/8/layout/bList2"/>
    <dgm:cxn modelId="{38DB463D-295F-4D98-A897-6BD505E22692}" type="presParOf" srcId="{F178D160-5C7C-43D4-B466-F6A98DFD81E3}" destId="{A4E9E3B6-18AC-46AF-BC5B-2798AC92EAA4}" srcOrd="1" destOrd="0" presId="urn:microsoft.com/office/officeart/2005/8/layout/bList2"/>
    <dgm:cxn modelId="{84426D90-E2F5-4877-8927-93D93BA522A2}" type="presParOf" srcId="{F178D160-5C7C-43D4-B466-F6A98DFD81E3}" destId="{8EC4BC0D-D861-4671-BD2D-5CC6F4BB6178}" srcOrd="2" destOrd="0" presId="urn:microsoft.com/office/officeart/2005/8/layout/bList2"/>
    <dgm:cxn modelId="{16B14591-EF73-41E8-8A60-E44E8FD5E622}" type="presParOf" srcId="{F178D160-5C7C-43D4-B466-F6A98DFD81E3}" destId="{1CA0F605-BF9E-46D4-AC05-42073E7C2D33}" srcOrd="3" destOrd="0" presId="urn:microsoft.com/office/officeart/2005/8/layout/bList2"/>
    <dgm:cxn modelId="{851BBDC7-405D-432E-8699-9161942D0FBA}" type="presParOf" srcId="{2094A7C2-995F-4C24-B5BB-EDFC45CE4774}" destId="{B38728E3-1AC2-45D4-BF13-25C69393154C}" srcOrd="5" destOrd="0" presId="urn:microsoft.com/office/officeart/2005/8/layout/bList2"/>
    <dgm:cxn modelId="{489D72C5-B03F-4AFA-AA5E-9E347BE235E3}" type="presParOf" srcId="{2094A7C2-995F-4C24-B5BB-EDFC45CE4774}" destId="{B8D140B9-6D3C-48DD-842B-6AC48F868C35}" srcOrd="6" destOrd="0" presId="urn:microsoft.com/office/officeart/2005/8/layout/bList2"/>
    <dgm:cxn modelId="{1EBC5E67-501F-4627-B570-C4C036601063}" type="presParOf" srcId="{B8D140B9-6D3C-48DD-842B-6AC48F868C35}" destId="{074BDA79-F5AE-4A57-8506-86C81908418C}" srcOrd="0" destOrd="0" presId="urn:microsoft.com/office/officeart/2005/8/layout/bList2"/>
    <dgm:cxn modelId="{936D6756-507A-4FCF-95FA-BFC0EB119F50}" type="presParOf" srcId="{B8D140B9-6D3C-48DD-842B-6AC48F868C35}" destId="{7BB8C530-AA09-43BE-AA42-DD56F4BB6CFA}" srcOrd="1" destOrd="0" presId="urn:microsoft.com/office/officeart/2005/8/layout/bList2"/>
    <dgm:cxn modelId="{22E527BF-A0AE-40BA-BE30-48A27C04D7CE}" type="presParOf" srcId="{B8D140B9-6D3C-48DD-842B-6AC48F868C35}" destId="{EE4612F1-0E61-4DEE-923C-2CD165E87A03}" srcOrd="2" destOrd="0" presId="urn:microsoft.com/office/officeart/2005/8/layout/bList2"/>
    <dgm:cxn modelId="{70C16746-EBFF-4AB0-B33C-11C3AD3B12ED}" type="presParOf" srcId="{B8D140B9-6D3C-48DD-842B-6AC48F868C35}" destId="{0D318872-A2E4-4967-8ED1-421E16759DBF}" srcOrd="3" destOrd="0" presId="urn:microsoft.com/office/officeart/2005/8/layout/bList2"/>
    <dgm:cxn modelId="{D6B4A189-2A16-4E1A-AFC2-D53C20022E1C}" type="presParOf" srcId="{2094A7C2-995F-4C24-B5BB-EDFC45CE4774}" destId="{B8354FD6-FED4-4531-82A6-57BE5F3FC9DE}" srcOrd="7" destOrd="0" presId="urn:microsoft.com/office/officeart/2005/8/layout/bList2"/>
    <dgm:cxn modelId="{988B39F8-ECAF-4639-B914-65A9ABDD938B}" type="presParOf" srcId="{2094A7C2-995F-4C24-B5BB-EDFC45CE4774}" destId="{4F5C5E43-4F90-43FF-8621-C7DD20E0E1B4}" srcOrd="8" destOrd="0" presId="urn:microsoft.com/office/officeart/2005/8/layout/bList2"/>
    <dgm:cxn modelId="{467A212E-7965-4783-A9CE-EBDD49AE8253}" type="presParOf" srcId="{4F5C5E43-4F90-43FF-8621-C7DD20E0E1B4}" destId="{D5D706A4-B2D9-4377-AB5A-9BF68DD3E543}" srcOrd="0" destOrd="0" presId="urn:microsoft.com/office/officeart/2005/8/layout/bList2"/>
    <dgm:cxn modelId="{FD7C1E0C-E69B-4460-BEEE-BD8D5252C9BC}" type="presParOf" srcId="{4F5C5E43-4F90-43FF-8621-C7DD20E0E1B4}" destId="{1C6B3E02-21AD-423D-96D9-4B19CD7EBEF2}" srcOrd="1" destOrd="0" presId="urn:microsoft.com/office/officeart/2005/8/layout/bList2"/>
    <dgm:cxn modelId="{A7C4F9D8-B356-4764-82B3-1C1FD1B5E651}" type="presParOf" srcId="{4F5C5E43-4F90-43FF-8621-C7DD20E0E1B4}" destId="{ABE7AD1E-81A5-4D6E-9698-8FA149F88A0E}" srcOrd="2" destOrd="0" presId="urn:microsoft.com/office/officeart/2005/8/layout/bList2"/>
    <dgm:cxn modelId="{BC6199E1-6E18-40FF-AF3D-B89C1E5E9BDE}" type="presParOf" srcId="{4F5C5E43-4F90-43FF-8621-C7DD20E0E1B4}" destId="{C2EB3895-61A8-4A09-831D-D2A9E790F68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884FDF-8326-4A44-93BA-5280247D9C4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70CA7B0-5E8F-4D7A-9ADE-B224221A3B57}">
      <dgm:prSet phldrT="[Tekst]" phldr="0"/>
      <dgm:spPr/>
      <dgm:t>
        <a:bodyPr/>
        <a:lstStyle/>
        <a:p>
          <a:r>
            <a:rPr lang="nl-NL" dirty="0"/>
            <a:t>Doel1</a:t>
          </a:r>
        </a:p>
      </dgm:t>
    </dgm:pt>
    <dgm:pt modelId="{557A041A-F649-42AA-8654-14EEA868B063}" type="parTrans" cxnId="{456A8E27-7F1C-408A-AAC4-37ECABC489FE}">
      <dgm:prSet/>
      <dgm:spPr/>
      <dgm:t>
        <a:bodyPr/>
        <a:lstStyle/>
        <a:p>
          <a:endParaRPr lang="nl-NL"/>
        </a:p>
      </dgm:t>
    </dgm:pt>
    <dgm:pt modelId="{18A035F1-6F81-4F70-94DC-74E7B62E16FA}" type="sibTrans" cxnId="{456A8E27-7F1C-408A-AAC4-37ECABC489FE}">
      <dgm:prSet/>
      <dgm:spPr/>
      <dgm:t>
        <a:bodyPr/>
        <a:lstStyle/>
        <a:p>
          <a:endParaRPr lang="nl-NL"/>
        </a:p>
      </dgm:t>
    </dgm:pt>
    <dgm:pt modelId="{15FD7827-550C-4189-913F-8AD1EE6A92F5}">
      <dgm:prSet phldrT="[Tekst]" phldr="0"/>
      <dgm:spPr/>
      <dgm:t>
        <a:bodyPr/>
        <a:lstStyle/>
        <a:p>
          <a:r>
            <a:rPr lang="nl-NL" dirty="0"/>
            <a:t>Doel 2</a:t>
          </a:r>
        </a:p>
      </dgm:t>
    </dgm:pt>
    <dgm:pt modelId="{DE0C5B98-DC67-42C4-BF6B-4091E783EFFD}" type="parTrans" cxnId="{4B982314-7FDD-4672-959B-B100F5007B6D}">
      <dgm:prSet/>
      <dgm:spPr/>
      <dgm:t>
        <a:bodyPr/>
        <a:lstStyle/>
        <a:p>
          <a:endParaRPr lang="nl-NL"/>
        </a:p>
      </dgm:t>
    </dgm:pt>
    <dgm:pt modelId="{75CCD42A-B373-4CF7-9393-F9FAFD38DB90}" type="sibTrans" cxnId="{4B982314-7FDD-4672-959B-B100F5007B6D}">
      <dgm:prSet/>
      <dgm:spPr/>
      <dgm:t>
        <a:bodyPr/>
        <a:lstStyle/>
        <a:p>
          <a:endParaRPr lang="nl-NL"/>
        </a:p>
      </dgm:t>
    </dgm:pt>
    <dgm:pt modelId="{5E50320A-4D76-4D40-B716-B34570D5EAC2}">
      <dgm:prSet phldrT="[Tekst]" phldr="0"/>
      <dgm:spPr/>
      <dgm:t>
        <a:bodyPr/>
        <a:lstStyle/>
        <a:p>
          <a:r>
            <a:rPr lang="nl-NL" dirty="0"/>
            <a:t>Doel 3</a:t>
          </a:r>
        </a:p>
      </dgm:t>
    </dgm:pt>
    <dgm:pt modelId="{21462FAA-D9FA-4061-8543-B3566B458646}" type="parTrans" cxnId="{718A36E2-3CA5-495D-B363-921043DC25E1}">
      <dgm:prSet/>
      <dgm:spPr/>
      <dgm:t>
        <a:bodyPr/>
        <a:lstStyle/>
        <a:p>
          <a:endParaRPr lang="nl-NL"/>
        </a:p>
      </dgm:t>
    </dgm:pt>
    <dgm:pt modelId="{A3F89479-A9C0-4B2B-9E58-947F97C165FE}" type="sibTrans" cxnId="{718A36E2-3CA5-495D-B363-921043DC25E1}">
      <dgm:prSet/>
      <dgm:spPr/>
      <dgm:t>
        <a:bodyPr/>
        <a:lstStyle/>
        <a:p>
          <a:endParaRPr lang="nl-NL"/>
        </a:p>
      </dgm:t>
    </dgm:pt>
    <dgm:pt modelId="{ED2F9E73-EE89-44E3-B5C2-05C4D2CF7C7E}">
      <dgm:prSet phldrT="[Tekst]" phldr="0"/>
      <dgm:spPr/>
      <dgm:t>
        <a:bodyPr/>
        <a:lstStyle/>
        <a:p>
          <a:r>
            <a:rPr lang="nl-NL"/>
            <a:t>Doel 4</a:t>
          </a:r>
          <a:endParaRPr lang="nl-NL" dirty="0"/>
        </a:p>
      </dgm:t>
    </dgm:pt>
    <dgm:pt modelId="{6C926A90-F46A-4CBB-BF3B-851B45D0D862}" type="parTrans" cxnId="{C4811CF3-9A74-4577-95DD-F3823FC2559F}">
      <dgm:prSet/>
      <dgm:spPr/>
      <dgm:t>
        <a:bodyPr/>
        <a:lstStyle/>
        <a:p>
          <a:endParaRPr lang="nl-NL"/>
        </a:p>
      </dgm:t>
    </dgm:pt>
    <dgm:pt modelId="{504A380D-EDC9-459E-8BCE-362CC779A453}" type="sibTrans" cxnId="{C4811CF3-9A74-4577-95DD-F3823FC2559F}">
      <dgm:prSet/>
      <dgm:spPr/>
      <dgm:t>
        <a:bodyPr/>
        <a:lstStyle/>
        <a:p>
          <a:endParaRPr lang="nl-NL"/>
        </a:p>
      </dgm:t>
    </dgm:pt>
    <dgm:pt modelId="{4CDBA7AD-49FA-4688-B034-26153F680733}">
      <dgm:prSet phldrT="[Tekst]" phldr="0"/>
      <dgm:spPr/>
      <dgm:t>
        <a:bodyPr/>
        <a:lstStyle/>
        <a:p>
          <a:r>
            <a:rPr lang="nl-NL"/>
            <a:t>Doel 5</a:t>
          </a:r>
          <a:endParaRPr lang="nl-NL" dirty="0"/>
        </a:p>
      </dgm:t>
    </dgm:pt>
    <dgm:pt modelId="{0B66B694-1D3E-4651-BC32-A0F80B21E7D7}" type="parTrans" cxnId="{6CB143A3-AC79-4861-84E4-83DAF48AD380}">
      <dgm:prSet/>
      <dgm:spPr/>
      <dgm:t>
        <a:bodyPr/>
        <a:lstStyle/>
        <a:p>
          <a:endParaRPr lang="nl-NL"/>
        </a:p>
      </dgm:t>
    </dgm:pt>
    <dgm:pt modelId="{37CFA0AB-EFF5-4901-A931-24AA944E5769}" type="sibTrans" cxnId="{6CB143A3-AC79-4861-84E4-83DAF48AD380}">
      <dgm:prSet/>
      <dgm:spPr/>
      <dgm:t>
        <a:bodyPr/>
        <a:lstStyle/>
        <a:p>
          <a:endParaRPr lang="nl-NL"/>
        </a:p>
      </dgm:t>
    </dgm:pt>
    <dgm:pt modelId="{2094A7C2-995F-4C24-B5BB-EDFC45CE4774}" type="pres">
      <dgm:prSet presAssocID="{D4884FDF-8326-4A44-93BA-5280247D9C4E}" presName="diagram" presStyleCnt="0">
        <dgm:presLayoutVars>
          <dgm:dir/>
          <dgm:animLvl val="lvl"/>
          <dgm:resizeHandles val="exact"/>
        </dgm:presLayoutVars>
      </dgm:prSet>
      <dgm:spPr/>
    </dgm:pt>
    <dgm:pt modelId="{F6CB48A7-49FA-4018-92F8-9C3C93098404}" type="pres">
      <dgm:prSet presAssocID="{870CA7B0-5E8F-4D7A-9ADE-B224221A3B57}" presName="compNode" presStyleCnt="0"/>
      <dgm:spPr/>
    </dgm:pt>
    <dgm:pt modelId="{E01E9FCA-DF56-46A4-964B-34A889A9E5DE}" type="pres">
      <dgm:prSet presAssocID="{870CA7B0-5E8F-4D7A-9ADE-B224221A3B57}" presName="childRect" presStyleLbl="bgAcc1" presStyleIdx="0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</dgm:pt>
    <dgm:pt modelId="{AF2709F0-415B-4D83-AFD7-0E0F4436B416}" type="pres">
      <dgm:prSet presAssocID="{870CA7B0-5E8F-4D7A-9ADE-B224221A3B5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32E0F1C-883C-468E-AC27-D19994DD8928}" type="pres">
      <dgm:prSet presAssocID="{870CA7B0-5E8F-4D7A-9ADE-B224221A3B57}" presName="parentRect" presStyleLbl="alignNode1" presStyleIdx="0" presStyleCnt="5"/>
      <dgm:spPr/>
    </dgm:pt>
    <dgm:pt modelId="{40DC1042-6EE8-4E49-AD8E-86394AD27E48}" type="pres">
      <dgm:prSet presAssocID="{870CA7B0-5E8F-4D7A-9ADE-B224221A3B57}" presName="adorn" presStyleLbl="fgAccFollowNode1" presStyleIdx="0" presStyleCnt="5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ose-up van roos"/>
        </a:ext>
      </dgm:extLst>
    </dgm:pt>
    <dgm:pt modelId="{0B388F9D-5BF1-4A66-B242-0CE6605AD0A6}" type="pres">
      <dgm:prSet presAssocID="{18A035F1-6F81-4F70-94DC-74E7B62E16FA}" presName="sibTrans" presStyleLbl="sibTrans2D1" presStyleIdx="0" presStyleCnt="0"/>
      <dgm:spPr/>
    </dgm:pt>
    <dgm:pt modelId="{7BCC8E29-5475-4257-8D43-A188F521FC11}" type="pres">
      <dgm:prSet presAssocID="{15FD7827-550C-4189-913F-8AD1EE6A92F5}" presName="compNode" presStyleCnt="0"/>
      <dgm:spPr/>
    </dgm:pt>
    <dgm:pt modelId="{5CB0BD52-6541-4846-A138-396CD5BA6E9A}" type="pres">
      <dgm:prSet presAssocID="{15FD7827-550C-4189-913F-8AD1EE6A92F5}" presName="childRect" presStyleLbl="bgAcc1" presStyleIdx="1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</dgm:pt>
    <dgm:pt modelId="{C29EC378-8B2A-41B2-A9FE-2C7E24BDEBE3}" type="pres">
      <dgm:prSet presAssocID="{15FD7827-550C-4189-913F-8AD1EE6A92F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14A7CDB-5968-460D-85C2-0339E569009A}" type="pres">
      <dgm:prSet presAssocID="{15FD7827-550C-4189-913F-8AD1EE6A92F5}" presName="parentRect" presStyleLbl="alignNode1" presStyleIdx="1" presStyleCnt="5"/>
      <dgm:spPr/>
    </dgm:pt>
    <dgm:pt modelId="{D9DF13AA-18A6-4F6B-83FC-046A630B39F9}" type="pres">
      <dgm:prSet presAssocID="{15FD7827-550C-4189-913F-8AD1EE6A92F5}" presName="adorn" presStyleLbl="fgAccFollowNode1" presStyleIdx="1" presStyleCnt="5"/>
      <dgm:spPr/>
    </dgm:pt>
    <dgm:pt modelId="{E2C93E00-D3DD-4ABF-A7BD-7DBFEEE25329}" type="pres">
      <dgm:prSet presAssocID="{75CCD42A-B373-4CF7-9393-F9FAFD38DB90}" presName="sibTrans" presStyleLbl="sibTrans2D1" presStyleIdx="0" presStyleCnt="0"/>
      <dgm:spPr/>
    </dgm:pt>
    <dgm:pt modelId="{F178D160-5C7C-43D4-B466-F6A98DFD81E3}" type="pres">
      <dgm:prSet presAssocID="{5E50320A-4D76-4D40-B716-B34570D5EAC2}" presName="compNode" presStyleCnt="0"/>
      <dgm:spPr/>
    </dgm:pt>
    <dgm:pt modelId="{B7E1BDB8-C586-4628-8B84-F0E8B6AD5B25}" type="pres">
      <dgm:prSet presAssocID="{5E50320A-4D76-4D40-B716-B34570D5EAC2}" presName="childRect" presStyleLbl="bgAcc1" presStyleIdx="2" presStyleCnt="5">
        <dgm:presLayoutVars>
          <dgm:bulletEnabled val="1"/>
        </dgm:presLayoutVars>
      </dgm:prSet>
      <dgm:spPr>
        <a:solidFill>
          <a:srgbClr val="92D050">
            <a:alpha val="90000"/>
          </a:srgbClr>
        </a:solidFill>
      </dgm:spPr>
    </dgm:pt>
    <dgm:pt modelId="{A4E9E3B6-18AC-46AF-BC5B-2798AC92EAA4}" type="pres">
      <dgm:prSet presAssocID="{5E50320A-4D76-4D40-B716-B34570D5EAC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EC4BC0D-D861-4671-BD2D-5CC6F4BB6178}" type="pres">
      <dgm:prSet presAssocID="{5E50320A-4D76-4D40-B716-B34570D5EAC2}" presName="parentRect" presStyleLbl="alignNode1" presStyleIdx="2" presStyleCnt="5"/>
      <dgm:spPr/>
    </dgm:pt>
    <dgm:pt modelId="{1CA0F605-BF9E-46D4-AC05-42073E7C2D33}" type="pres">
      <dgm:prSet presAssocID="{5E50320A-4D76-4D40-B716-B34570D5EAC2}" presName="adorn" presStyleLbl="fgAccFollowNode1" presStyleIdx="2" presStyleCnt="5"/>
      <dgm:spPr/>
    </dgm:pt>
    <dgm:pt modelId="{B38728E3-1AC2-45D4-BF13-25C69393154C}" type="pres">
      <dgm:prSet presAssocID="{A3F89479-A9C0-4B2B-9E58-947F97C165FE}" presName="sibTrans" presStyleLbl="sibTrans2D1" presStyleIdx="0" presStyleCnt="0"/>
      <dgm:spPr/>
    </dgm:pt>
    <dgm:pt modelId="{B8D140B9-6D3C-48DD-842B-6AC48F868C35}" type="pres">
      <dgm:prSet presAssocID="{ED2F9E73-EE89-44E3-B5C2-05C4D2CF7C7E}" presName="compNode" presStyleCnt="0"/>
      <dgm:spPr/>
    </dgm:pt>
    <dgm:pt modelId="{074BDA79-F5AE-4A57-8506-86C81908418C}" type="pres">
      <dgm:prSet presAssocID="{ED2F9E73-EE89-44E3-B5C2-05C4D2CF7C7E}" presName="childRect" presStyleLbl="bgAcc1" presStyleIdx="3" presStyleCnt="5">
        <dgm:presLayoutVars>
          <dgm:bulletEnabled val="1"/>
        </dgm:presLayoutVars>
      </dgm:prSet>
      <dgm:spPr/>
    </dgm:pt>
    <dgm:pt modelId="{7BB8C530-AA09-43BE-AA42-DD56F4BB6CFA}" type="pres">
      <dgm:prSet presAssocID="{ED2F9E73-EE89-44E3-B5C2-05C4D2CF7C7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E4612F1-0E61-4DEE-923C-2CD165E87A03}" type="pres">
      <dgm:prSet presAssocID="{ED2F9E73-EE89-44E3-B5C2-05C4D2CF7C7E}" presName="parentRect" presStyleLbl="alignNode1" presStyleIdx="3" presStyleCnt="5"/>
      <dgm:spPr/>
    </dgm:pt>
    <dgm:pt modelId="{0D318872-A2E4-4967-8ED1-421E16759DBF}" type="pres">
      <dgm:prSet presAssocID="{ED2F9E73-EE89-44E3-B5C2-05C4D2CF7C7E}" presName="adorn" presStyleLbl="fgAccFollowNode1" presStyleIdx="3" presStyleCnt="5"/>
      <dgm:spPr/>
    </dgm:pt>
    <dgm:pt modelId="{B8354FD6-FED4-4531-82A6-57BE5F3FC9DE}" type="pres">
      <dgm:prSet presAssocID="{504A380D-EDC9-459E-8BCE-362CC779A453}" presName="sibTrans" presStyleLbl="sibTrans2D1" presStyleIdx="0" presStyleCnt="0"/>
      <dgm:spPr/>
    </dgm:pt>
    <dgm:pt modelId="{4F5C5E43-4F90-43FF-8621-C7DD20E0E1B4}" type="pres">
      <dgm:prSet presAssocID="{4CDBA7AD-49FA-4688-B034-26153F680733}" presName="compNode" presStyleCnt="0"/>
      <dgm:spPr/>
    </dgm:pt>
    <dgm:pt modelId="{D5D706A4-B2D9-4377-AB5A-9BF68DD3E543}" type="pres">
      <dgm:prSet presAssocID="{4CDBA7AD-49FA-4688-B034-26153F680733}" presName="childRect" presStyleLbl="bgAcc1" presStyleIdx="4" presStyleCnt="5">
        <dgm:presLayoutVars>
          <dgm:bulletEnabled val="1"/>
        </dgm:presLayoutVars>
      </dgm:prSet>
      <dgm:spPr/>
    </dgm:pt>
    <dgm:pt modelId="{1C6B3E02-21AD-423D-96D9-4B19CD7EBEF2}" type="pres">
      <dgm:prSet presAssocID="{4CDBA7AD-49FA-4688-B034-26153F68073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BE7AD1E-81A5-4D6E-9698-8FA149F88A0E}" type="pres">
      <dgm:prSet presAssocID="{4CDBA7AD-49FA-4688-B034-26153F680733}" presName="parentRect" presStyleLbl="alignNode1" presStyleIdx="4" presStyleCnt="5"/>
      <dgm:spPr/>
    </dgm:pt>
    <dgm:pt modelId="{C2EB3895-61A8-4A09-831D-D2A9E790F68D}" type="pres">
      <dgm:prSet presAssocID="{4CDBA7AD-49FA-4688-B034-26153F680733}" presName="adorn" presStyleLbl="fgAccFollowNode1" presStyleIdx="4" presStyleCnt="5"/>
      <dgm:spPr/>
    </dgm:pt>
  </dgm:ptLst>
  <dgm:cxnLst>
    <dgm:cxn modelId="{CDD5F702-862F-4B88-89E8-8CFC158780AA}" type="presOf" srcId="{ED2F9E73-EE89-44E3-B5C2-05C4D2CF7C7E}" destId="{7BB8C530-AA09-43BE-AA42-DD56F4BB6CFA}" srcOrd="0" destOrd="0" presId="urn:microsoft.com/office/officeart/2005/8/layout/bList2"/>
    <dgm:cxn modelId="{4B982314-7FDD-4672-959B-B100F5007B6D}" srcId="{D4884FDF-8326-4A44-93BA-5280247D9C4E}" destId="{15FD7827-550C-4189-913F-8AD1EE6A92F5}" srcOrd="1" destOrd="0" parTransId="{DE0C5B98-DC67-42C4-BF6B-4091E783EFFD}" sibTransId="{75CCD42A-B373-4CF7-9393-F9FAFD38DB90}"/>
    <dgm:cxn modelId="{35302317-8731-43A3-9CBF-1F367A827403}" type="presOf" srcId="{870CA7B0-5E8F-4D7A-9ADE-B224221A3B57}" destId="{632E0F1C-883C-468E-AC27-D19994DD8928}" srcOrd="1" destOrd="0" presId="urn:microsoft.com/office/officeart/2005/8/layout/bList2"/>
    <dgm:cxn modelId="{456A8E27-7F1C-408A-AAC4-37ECABC489FE}" srcId="{D4884FDF-8326-4A44-93BA-5280247D9C4E}" destId="{870CA7B0-5E8F-4D7A-9ADE-B224221A3B57}" srcOrd="0" destOrd="0" parTransId="{557A041A-F649-42AA-8654-14EEA868B063}" sibTransId="{18A035F1-6F81-4F70-94DC-74E7B62E16FA}"/>
    <dgm:cxn modelId="{BA768F2D-C71E-4B81-AD8F-44D677C34086}" type="presOf" srcId="{5E50320A-4D76-4D40-B716-B34570D5EAC2}" destId="{A4E9E3B6-18AC-46AF-BC5B-2798AC92EAA4}" srcOrd="0" destOrd="0" presId="urn:microsoft.com/office/officeart/2005/8/layout/bList2"/>
    <dgm:cxn modelId="{A3B6632E-E815-4B33-B428-AADC46C819A6}" type="presOf" srcId="{4CDBA7AD-49FA-4688-B034-26153F680733}" destId="{ABE7AD1E-81A5-4D6E-9698-8FA149F88A0E}" srcOrd="1" destOrd="0" presId="urn:microsoft.com/office/officeart/2005/8/layout/bList2"/>
    <dgm:cxn modelId="{A87DEC36-9DB7-40C1-94FA-187E0B0ED3BE}" type="presOf" srcId="{504A380D-EDC9-459E-8BCE-362CC779A453}" destId="{B8354FD6-FED4-4531-82A6-57BE5F3FC9DE}" srcOrd="0" destOrd="0" presId="urn:microsoft.com/office/officeart/2005/8/layout/bList2"/>
    <dgm:cxn modelId="{52556A66-7625-43C4-9F5E-40E4CFF9FBF7}" type="presOf" srcId="{15FD7827-550C-4189-913F-8AD1EE6A92F5}" destId="{D14A7CDB-5968-460D-85C2-0339E569009A}" srcOrd="1" destOrd="0" presId="urn:microsoft.com/office/officeart/2005/8/layout/bList2"/>
    <dgm:cxn modelId="{BE1FE787-D94B-4990-85AA-8409574C71AD}" type="presOf" srcId="{18A035F1-6F81-4F70-94DC-74E7B62E16FA}" destId="{0B388F9D-5BF1-4A66-B242-0CE6605AD0A6}" srcOrd="0" destOrd="0" presId="urn:microsoft.com/office/officeart/2005/8/layout/bList2"/>
    <dgm:cxn modelId="{9E01B392-88A3-479C-B5FA-39D7289B682A}" type="presOf" srcId="{4CDBA7AD-49FA-4688-B034-26153F680733}" destId="{1C6B3E02-21AD-423D-96D9-4B19CD7EBEF2}" srcOrd="0" destOrd="0" presId="urn:microsoft.com/office/officeart/2005/8/layout/bList2"/>
    <dgm:cxn modelId="{788DD09F-ACCA-47DF-8C7F-3E1002311F2F}" type="presOf" srcId="{5E50320A-4D76-4D40-B716-B34570D5EAC2}" destId="{8EC4BC0D-D861-4671-BD2D-5CC6F4BB6178}" srcOrd="1" destOrd="0" presId="urn:microsoft.com/office/officeart/2005/8/layout/bList2"/>
    <dgm:cxn modelId="{6CB143A3-AC79-4861-84E4-83DAF48AD380}" srcId="{D4884FDF-8326-4A44-93BA-5280247D9C4E}" destId="{4CDBA7AD-49FA-4688-B034-26153F680733}" srcOrd="4" destOrd="0" parTransId="{0B66B694-1D3E-4651-BC32-A0F80B21E7D7}" sibTransId="{37CFA0AB-EFF5-4901-A931-24AA944E5769}"/>
    <dgm:cxn modelId="{CC24EED6-B59E-4846-B6F1-495E4BD27BBA}" type="presOf" srcId="{15FD7827-550C-4189-913F-8AD1EE6A92F5}" destId="{C29EC378-8B2A-41B2-A9FE-2C7E24BDEBE3}" srcOrd="0" destOrd="0" presId="urn:microsoft.com/office/officeart/2005/8/layout/bList2"/>
    <dgm:cxn modelId="{B34478D8-FDB2-4907-9602-367D17A05064}" type="presOf" srcId="{A3F89479-A9C0-4B2B-9E58-947F97C165FE}" destId="{B38728E3-1AC2-45D4-BF13-25C69393154C}" srcOrd="0" destOrd="0" presId="urn:microsoft.com/office/officeart/2005/8/layout/bList2"/>
    <dgm:cxn modelId="{F08899DF-70FA-4BC7-8B54-335E7C76F837}" type="presOf" srcId="{D4884FDF-8326-4A44-93BA-5280247D9C4E}" destId="{2094A7C2-995F-4C24-B5BB-EDFC45CE4774}" srcOrd="0" destOrd="0" presId="urn:microsoft.com/office/officeart/2005/8/layout/bList2"/>
    <dgm:cxn modelId="{718A36E2-3CA5-495D-B363-921043DC25E1}" srcId="{D4884FDF-8326-4A44-93BA-5280247D9C4E}" destId="{5E50320A-4D76-4D40-B716-B34570D5EAC2}" srcOrd="2" destOrd="0" parTransId="{21462FAA-D9FA-4061-8543-B3566B458646}" sibTransId="{A3F89479-A9C0-4B2B-9E58-947F97C165FE}"/>
    <dgm:cxn modelId="{08BA5DE9-DA33-4C99-89F5-B349A189A05B}" type="presOf" srcId="{ED2F9E73-EE89-44E3-B5C2-05C4D2CF7C7E}" destId="{EE4612F1-0E61-4DEE-923C-2CD165E87A03}" srcOrd="1" destOrd="0" presId="urn:microsoft.com/office/officeart/2005/8/layout/bList2"/>
    <dgm:cxn modelId="{E05209EC-FDA2-4247-B855-093E7E95364F}" type="presOf" srcId="{75CCD42A-B373-4CF7-9393-F9FAFD38DB90}" destId="{E2C93E00-D3DD-4ABF-A7BD-7DBFEEE25329}" srcOrd="0" destOrd="0" presId="urn:microsoft.com/office/officeart/2005/8/layout/bList2"/>
    <dgm:cxn modelId="{C4811CF3-9A74-4577-95DD-F3823FC2559F}" srcId="{D4884FDF-8326-4A44-93BA-5280247D9C4E}" destId="{ED2F9E73-EE89-44E3-B5C2-05C4D2CF7C7E}" srcOrd="3" destOrd="0" parTransId="{6C926A90-F46A-4CBB-BF3B-851B45D0D862}" sibTransId="{504A380D-EDC9-459E-8BCE-362CC779A453}"/>
    <dgm:cxn modelId="{4CF07FF3-0740-40A9-82C5-C122AEF7E9F8}" type="presOf" srcId="{870CA7B0-5E8F-4D7A-9ADE-B224221A3B57}" destId="{AF2709F0-415B-4D83-AFD7-0E0F4436B416}" srcOrd="0" destOrd="0" presId="urn:microsoft.com/office/officeart/2005/8/layout/bList2"/>
    <dgm:cxn modelId="{CB1BEA8B-B295-461F-A5AD-F6726FAA53FF}" type="presParOf" srcId="{2094A7C2-995F-4C24-B5BB-EDFC45CE4774}" destId="{F6CB48A7-49FA-4018-92F8-9C3C93098404}" srcOrd="0" destOrd="0" presId="urn:microsoft.com/office/officeart/2005/8/layout/bList2"/>
    <dgm:cxn modelId="{0E942449-313D-445B-A426-F8D81C03364E}" type="presParOf" srcId="{F6CB48A7-49FA-4018-92F8-9C3C93098404}" destId="{E01E9FCA-DF56-46A4-964B-34A889A9E5DE}" srcOrd="0" destOrd="0" presId="urn:microsoft.com/office/officeart/2005/8/layout/bList2"/>
    <dgm:cxn modelId="{FDC734D8-1B69-489B-93CE-87D0E3375DBF}" type="presParOf" srcId="{F6CB48A7-49FA-4018-92F8-9C3C93098404}" destId="{AF2709F0-415B-4D83-AFD7-0E0F4436B416}" srcOrd="1" destOrd="0" presId="urn:microsoft.com/office/officeart/2005/8/layout/bList2"/>
    <dgm:cxn modelId="{352A0EDE-8D6C-49EB-A78D-6BEC111F3B34}" type="presParOf" srcId="{F6CB48A7-49FA-4018-92F8-9C3C93098404}" destId="{632E0F1C-883C-468E-AC27-D19994DD8928}" srcOrd="2" destOrd="0" presId="urn:microsoft.com/office/officeart/2005/8/layout/bList2"/>
    <dgm:cxn modelId="{070EB213-32B7-4A7C-8D07-998FF733069D}" type="presParOf" srcId="{F6CB48A7-49FA-4018-92F8-9C3C93098404}" destId="{40DC1042-6EE8-4E49-AD8E-86394AD27E48}" srcOrd="3" destOrd="0" presId="urn:microsoft.com/office/officeart/2005/8/layout/bList2"/>
    <dgm:cxn modelId="{61066E77-D17E-4012-AF9D-71D6804CC984}" type="presParOf" srcId="{2094A7C2-995F-4C24-B5BB-EDFC45CE4774}" destId="{0B388F9D-5BF1-4A66-B242-0CE6605AD0A6}" srcOrd="1" destOrd="0" presId="urn:microsoft.com/office/officeart/2005/8/layout/bList2"/>
    <dgm:cxn modelId="{9E271B20-0DA6-4DB7-9BB5-1665958B9D8F}" type="presParOf" srcId="{2094A7C2-995F-4C24-B5BB-EDFC45CE4774}" destId="{7BCC8E29-5475-4257-8D43-A188F521FC11}" srcOrd="2" destOrd="0" presId="urn:microsoft.com/office/officeart/2005/8/layout/bList2"/>
    <dgm:cxn modelId="{471A9DE5-36CB-4937-B04E-4F8E3E511949}" type="presParOf" srcId="{7BCC8E29-5475-4257-8D43-A188F521FC11}" destId="{5CB0BD52-6541-4846-A138-396CD5BA6E9A}" srcOrd="0" destOrd="0" presId="urn:microsoft.com/office/officeart/2005/8/layout/bList2"/>
    <dgm:cxn modelId="{02647C8D-80C0-4464-80F6-F83587D63DB6}" type="presParOf" srcId="{7BCC8E29-5475-4257-8D43-A188F521FC11}" destId="{C29EC378-8B2A-41B2-A9FE-2C7E24BDEBE3}" srcOrd="1" destOrd="0" presId="urn:microsoft.com/office/officeart/2005/8/layout/bList2"/>
    <dgm:cxn modelId="{41800B7A-13E4-4398-9AAF-5A26E265AB1D}" type="presParOf" srcId="{7BCC8E29-5475-4257-8D43-A188F521FC11}" destId="{D14A7CDB-5968-460D-85C2-0339E569009A}" srcOrd="2" destOrd="0" presId="urn:microsoft.com/office/officeart/2005/8/layout/bList2"/>
    <dgm:cxn modelId="{E00490EC-91B5-4A90-93E5-0DE58D63BB38}" type="presParOf" srcId="{7BCC8E29-5475-4257-8D43-A188F521FC11}" destId="{D9DF13AA-18A6-4F6B-83FC-046A630B39F9}" srcOrd="3" destOrd="0" presId="urn:microsoft.com/office/officeart/2005/8/layout/bList2"/>
    <dgm:cxn modelId="{1D98ECD6-DCDF-4529-A07A-7DEBF545B2AA}" type="presParOf" srcId="{2094A7C2-995F-4C24-B5BB-EDFC45CE4774}" destId="{E2C93E00-D3DD-4ABF-A7BD-7DBFEEE25329}" srcOrd="3" destOrd="0" presId="urn:microsoft.com/office/officeart/2005/8/layout/bList2"/>
    <dgm:cxn modelId="{0F1D2E04-4277-480B-B4E1-D08C54F61313}" type="presParOf" srcId="{2094A7C2-995F-4C24-B5BB-EDFC45CE4774}" destId="{F178D160-5C7C-43D4-B466-F6A98DFD81E3}" srcOrd="4" destOrd="0" presId="urn:microsoft.com/office/officeart/2005/8/layout/bList2"/>
    <dgm:cxn modelId="{4777A275-8069-4A6E-B1E4-B2066CE08464}" type="presParOf" srcId="{F178D160-5C7C-43D4-B466-F6A98DFD81E3}" destId="{B7E1BDB8-C586-4628-8B84-F0E8B6AD5B25}" srcOrd="0" destOrd="0" presId="urn:microsoft.com/office/officeart/2005/8/layout/bList2"/>
    <dgm:cxn modelId="{38DB463D-295F-4D98-A897-6BD505E22692}" type="presParOf" srcId="{F178D160-5C7C-43D4-B466-F6A98DFD81E3}" destId="{A4E9E3B6-18AC-46AF-BC5B-2798AC92EAA4}" srcOrd="1" destOrd="0" presId="urn:microsoft.com/office/officeart/2005/8/layout/bList2"/>
    <dgm:cxn modelId="{84426D90-E2F5-4877-8927-93D93BA522A2}" type="presParOf" srcId="{F178D160-5C7C-43D4-B466-F6A98DFD81E3}" destId="{8EC4BC0D-D861-4671-BD2D-5CC6F4BB6178}" srcOrd="2" destOrd="0" presId="urn:microsoft.com/office/officeart/2005/8/layout/bList2"/>
    <dgm:cxn modelId="{16B14591-EF73-41E8-8A60-E44E8FD5E622}" type="presParOf" srcId="{F178D160-5C7C-43D4-B466-F6A98DFD81E3}" destId="{1CA0F605-BF9E-46D4-AC05-42073E7C2D33}" srcOrd="3" destOrd="0" presId="urn:microsoft.com/office/officeart/2005/8/layout/bList2"/>
    <dgm:cxn modelId="{851BBDC7-405D-432E-8699-9161942D0FBA}" type="presParOf" srcId="{2094A7C2-995F-4C24-B5BB-EDFC45CE4774}" destId="{B38728E3-1AC2-45D4-BF13-25C69393154C}" srcOrd="5" destOrd="0" presId="urn:microsoft.com/office/officeart/2005/8/layout/bList2"/>
    <dgm:cxn modelId="{489D72C5-B03F-4AFA-AA5E-9E347BE235E3}" type="presParOf" srcId="{2094A7C2-995F-4C24-B5BB-EDFC45CE4774}" destId="{B8D140B9-6D3C-48DD-842B-6AC48F868C35}" srcOrd="6" destOrd="0" presId="urn:microsoft.com/office/officeart/2005/8/layout/bList2"/>
    <dgm:cxn modelId="{1EBC5E67-501F-4627-B570-C4C036601063}" type="presParOf" srcId="{B8D140B9-6D3C-48DD-842B-6AC48F868C35}" destId="{074BDA79-F5AE-4A57-8506-86C81908418C}" srcOrd="0" destOrd="0" presId="urn:microsoft.com/office/officeart/2005/8/layout/bList2"/>
    <dgm:cxn modelId="{936D6756-507A-4FCF-95FA-BFC0EB119F50}" type="presParOf" srcId="{B8D140B9-6D3C-48DD-842B-6AC48F868C35}" destId="{7BB8C530-AA09-43BE-AA42-DD56F4BB6CFA}" srcOrd="1" destOrd="0" presId="urn:microsoft.com/office/officeart/2005/8/layout/bList2"/>
    <dgm:cxn modelId="{22E527BF-A0AE-40BA-BE30-48A27C04D7CE}" type="presParOf" srcId="{B8D140B9-6D3C-48DD-842B-6AC48F868C35}" destId="{EE4612F1-0E61-4DEE-923C-2CD165E87A03}" srcOrd="2" destOrd="0" presId="urn:microsoft.com/office/officeart/2005/8/layout/bList2"/>
    <dgm:cxn modelId="{70C16746-EBFF-4AB0-B33C-11C3AD3B12ED}" type="presParOf" srcId="{B8D140B9-6D3C-48DD-842B-6AC48F868C35}" destId="{0D318872-A2E4-4967-8ED1-421E16759DBF}" srcOrd="3" destOrd="0" presId="urn:microsoft.com/office/officeart/2005/8/layout/bList2"/>
    <dgm:cxn modelId="{D6B4A189-2A16-4E1A-AFC2-D53C20022E1C}" type="presParOf" srcId="{2094A7C2-995F-4C24-B5BB-EDFC45CE4774}" destId="{B8354FD6-FED4-4531-82A6-57BE5F3FC9DE}" srcOrd="7" destOrd="0" presId="urn:microsoft.com/office/officeart/2005/8/layout/bList2"/>
    <dgm:cxn modelId="{988B39F8-ECAF-4639-B914-65A9ABDD938B}" type="presParOf" srcId="{2094A7C2-995F-4C24-B5BB-EDFC45CE4774}" destId="{4F5C5E43-4F90-43FF-8621-C7DD20E0E1B4}" srcOrd="8" destOrd="0" presId="urn:microsoft.com/office/officeart/2005/8/layout/bList2"/>
    <dgm:cxn modelId="{467A212E-7965-4783-A9CE-EBDD49AE8253}" type="presParOf" srcId="{4F5C5E43-4F90-43FF-8621-C7DD20E0E1B4}" destId="{D5D706A4-B2D9-4377-AB5A-9BF68DD3E543}" srcOrd="0" destOrd="0" presId="urn:microsoft.com/office/officeart/2005/8/layout/bList2"/>
    <dgm:cxn modelId="{FD7C1E0C-E69B-4460-BEEE-BD8D5252C9BC}" type="presParOf" srcId="{4F5C5E43-4F90-43FF-8621-C7DD20E0E1B4}" destId="{1C6B3E02-21AD-423D-96D9-4B19CD7EBEF2}" srcOrd="1" destOrd="0" presId="urn:microsoft.com/office/officeart/2005/8/layout/bList2"/>
    <dgm:cxn modelId="{A7C4F9D8-B356-4764-82B3-1C1FD1B5E651}" type="presParOf" srcId="{4F5C5E43-4F90-43FF-8621-C7DD20E0E1B4}" destId="{ABE7AD1E-81A5-4D6E-9698-8FA149F88A0E}" srcOrd="2" destOrd="0" presId="urn:microsoft.com/office/officeart/2005/8/layout/bList2"/>
    <dgm:cxn modelId="{BC6199E1-6E18-40FF-AF3D-B89C1E5E9BDE}" type="presParOf" srcId="{4F5C5E43-4F90-43FF-8621-C7DD20E0E1B4}" destId="{C2EB3895-61A8-4A09-831D-D2A9E790F68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884FDF-8326-4A44-93BA-5280247D9C4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70CA7B0-5E8F-4D7A-9ADE-B224221A3B57}">
      <dgm:prSet phldrT="[Tekst]" phldr="0"/>
      <dgm:spPr/>
      <dgm:t>
        <a:bodyPr/>
        <a:lstStyle/>
        <a:p>
          <a:r>
            <a:rPr lang="nl-NL" dirty="0"/>
            <a:t>Doel1</a:t>
          </a:r>
        </a:p>
      </dgm:t>
    </dgm:pt>
    <dgm:pt modelId="{557A041A-F649-42AA-8654-14EEA868B063}" type="parTrans" cxnId="{456A8E27-7F1C-408A-AAC4-37ECABC489FE}">
      <dgm:prSet/>
      <dgm:spPr/>
      <dgm:t>
        <a:bodyPr/>
        <a:lstStyle/>
        <a:p>
          <a:endParaRPr lang="nl-NL"/>
        </a:p>
      </dgm:t>
    </dgm:pt>
    <dgm:pt modelId="{18A035F1-6F81-4F70-94DC-74E7B62E16FA}" type="sibTrans" cxnId="{456A8E27-7F1C-408A-AAC4-37ECABC489FE}">
      <dgm:prSet/>
      <dgm:spPr/>
      <dgm:t>
        <a:bodyPr/>
        <a:lstStyle/>
        <a:p>
          <a:endParaRPr lang="nl-NL"/>
        </a:p>
      </dgm:t>
    </dgm:pt>
    <dgm:pt modelId="{15FD7827-550C-4189-913F-8AD1EE6A92F5}">
      <dgm:prSet phldrT="[Tekst]" phldr="0"/>
      <dgm:spPr/>
      <dgm:t>
        <a:bodyPr/>
        <a:lstStyle/>
        <a:p>
          <a:r>
            <a:rPr lang="nl-NL" dirty="0"/>
            <a:t>Doel 2</a:t>
          </a:r>
        </a:p>
      </dgm:t>
    </dgm:pt>
    <dgm:pt modelId="{DE0C5B98-DC67-42C4-BF6B-4091E783EFFD}" type="parTrans" cxnId="{4B982314-7FDD-4672-959B-B100F5007B6D}">
      <dgm:prSet/>
      <dgm:spPr/>
      <dgm:t>
        <a:bodyPr/>
        <a:lstStyle/>
        <a:p>
          <a:endParaRPr lang="nl-NL"/>
        </a:p>
      </dgm:t>
    </dgm:pt>
    <dgm:pt modelId="{75CCD42A-B373-4CF7-9393-F9FAFD38DB90}" type="sibTrans" cxnId="{4B982314-7FDD-4672-959B-B100F5007B6D}">
      <dgm:prSet/>
      <dgm:spPr/>
      <dgm:t>
        <a:bodyPr/>
        <a:lstStyle/>
        <a:p>
          <a:endParaRPr lang="nl-NL"/>
        </a:p>
      </dgm:t>
    </dgm:pt>
    <dgm:pt modelId="{5E50320A-4D76-4D40-B716-B34570D5EAC2}">
      <dgm:prSet phldrT="[Tekst]" phldr="0"/>
      <dgm:spPr/>
      <dgm:t>
        <a:bodyPr/>
        <a:lstStyle/>
        <a:p>
          <a:r>
            <a:rPr lang="nl-NL" dirty="0"/>
            <a:t>Doel 3</a:t>
          </a:r>
        </a:p>
      </dgm:t>
    </dgm:pt>
    <dgm:pt modelId="{21462FAA-D9FA-4061-8543-B3566B458646}" type="parTrans" cxnId="{718A36E2-3CA5-495D-B363-921043DC25E1}">
      <dgm:prSet/>
      <dgm:spPr/>
      <dgm:t>
        <a:bodyPr/>
        <a:lstStyle/>
        <a:p>
          <a:endParaRPr lang="nl-NL"/>
        </a:p>
      </dgm:t>
    </dgm:pt>
    <dgm:pt modelId="{A3F89479-A9C0-4B2B-9E58-947F97C165FE}" type="sibTrans" cxnId="{718A36E2-3CA5-495D-B363-921043DC25E1}">
      <dgm:prSet/>
      <dgm:spPr/>
      <dgm:t>
        <a:bodyPr/>
        <a:lstStyle/>
        <a:p>
          <a:endParaRPr lang="nl-NL"/>
        </a:p>
      </dgm:t>
    </dgm:pt>
    <dgm:pt modelId="{ED2F9E73-EE89-44E3-B5C2-05C4D2CF7C7E}">
      <dgm:prSet phldrT="[Tekst]" phldr="0"/>
      <dgm:spPr/>
      <dgm:t>
        <a:bodyPr/>
        <a:lstStyle/>
        <a:p>
          <a:r>
            <a:rPr lang="nl-NL"/>
            <a:t>Doel 4</a:t>
          </a:r>
          <a:endParaRPr lang="nl-NL" dirty="0"/>
        </a:p>
      </dgm:t>
    </dgm:pt>
    <dgm:pt modelId="{6C926A90-F46A-4CBB-BF3B-851B45D0D862}" type="parTrans" cxnId="{C4811CF3-9A74-4577-95DD-F3823FC2559F}">
      <dgm:prSet/>
      <dgm:spPr/>
      <dgm:t>
        <a:bodyPr/>
        <a:lstStyle/>
        <a:p>
          <a:endParaRPr lang="nl-NL"/>
        </a:p>
      </dgm:t>
    </dgm:pt>
    <dgm:pt modelId="{504A380D-EDC9-459E-8BCE-362CC779A453}" type="sibTrans" cxnId="{C4811CF3-9A74-4577-95DD-F3823FC2559F}">
      <dgm:prSet/>
      <dgm:spPr/>
      <dgm:t>
        <a:bodyPr/>
        <a:lstStyle/>
        <a:p>
          <a:endParaRPr lang="nl-NL"/>
        </a:p>
      </dgm:t>
    </dgm:pt>
    <dgm:pt modelId="{4CDBA7AD-49FA-4688-B034-26153F680733}">
      <dgm:prSet phldrT="[Tekst]" phldr="0"/>
      <dgm:spPr/>
      <dgm:t>
        <a:bodyPr/>
        <a:lstStyle/>
        <a:p>
          <a:r>
            <a:rPr lang="nl-NL"/>
            <a:t>Doel 5</a:t>
          </a:r>
          <a:endParaRPr lang="nl-NL" dirty="0"/>
        </a:p>
      </dgm:t>
    </dgm:pt>
    <dgm:pt modelId="{0B66B694-1D3E-4651-BC32-A0F80B21E7D7}" type="parTrans" cxnId="{6CB143A3-AC79-4861-84E4-83DAF48AD380}">
      <dgm:prSet/>
      <dgm:spPr/>
      <dgm:t>
        <a:bodyPr/>
        <a:lstStyle/>
        <a:p>
          <a:endParaRPr lang="nl-NL"/>
        </a:p>
      </dgm:t>
    </dgm:pt>
    <dgm:pt modelId="{37CFA0AB-EFF5-4901-A931-24AA944E5769}" type="sibTrans" cxnId="{6CB143A3-AC79-4861-84E4-83DAF48AD380}">
      <dgm:prSet/>
      <dgm:spPr/>
      <dgm:t>
        <a:bodyPr/>
        <a:lstStyle/>
        <a:p>
          <a:endParaRPr lang="nl-NL"/>
        </a:p>
      </dgm:t>
    </dgm:pt>
    <dgm:pt modelId="{2094A7C2-995F-4C24-B5BB-EDFC45CE4774}" type="pres">
      <dgm:prSet presAssocID="{D4884FDF-8326-4A44-93BA-5280247D9C4E}" presName="diagram" presStyleCnt="0">
        <dgm:presLayoutVars>
          <dgm:dir/>
          <dgm:animLvl val="lvl"/>
          <dgm:resizeHandles val="exact"/>
        </dgm:presLayoutVars>
      </dgm:prSet>
      <dgm:spPr/>
    </dgm:pt>
    <dgm:pt modelId="{F6CB48A7-49FA-4018-92F8-9C3C93098404}" type="pres">
      <dgm:prSet presAssocID="{870CA7B0-5E8F-4D7A-9ADE-B224221A3B57}" presName="compNode" presStyleCnt="0"/>
      <dgm:spPr/>
    </dgm:pt>
    <dgm:pt modelId="{E01E9FCA-DF56-46A4-964B-34A889A9E5DE}" type="pres">
      <dgm:prSet presAssocID="{870CA7B0-5E8F-4D7A-9ADE-B224221A3B57}" presName="childRect" presStyleLbl="bgAcc1" presStyleIdx="0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</dgm:pt>
    <dgm:pt modelId="{AF2709F0-415B-4D83-AFD7-0E0F4436B416}" type="pres">
      <dgm:prSet presAssocID="{870CA7B0-5E8F-4D7A-9ADE-B224221A3B5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32E0F1C-883C-468E-AC27-D19994DD8928}" type="pres">
      <dgm:prSet presAssocID="{870CA7B0-5E8F-4D7A-9ADE-B224221A3B57}" presName="parentRect" presStyleLbl="alignNode1" presStyleIdx="0" presStyleCnt="5"/>
      <dgm:spPr/>
    </dgm:pt>
    <dgm:pt modelId="{40DC1042-6EE8-4E49-AD8E-86394AD27E48}" type="pres">
      <dgm:prSet presAssocID="{870CA7B0-5E8F-4D7A-9ADE-B224221A3B57}" presName="adorn" presStyleLbl="fgAccFollowNode1" presStyleIdx="0" presStyleCnt="5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ose-up van roos"/>
        </a:ext>
      </dgm:extLst>
    </dgm:pt>
    <dgm:pt modelId="{0B388F9D-5BF1-4A66-B242-0CE6605AD0A6}" type="pres">
      <dgm:prSet presAssocID="{18A035F1-6F81-4F70-94DC-74E7B62E16FA}" presName="sibTrans" presStyleLbl="sibTrans2D1" presStyleIdx="0" presStyleCnt="0"/>
      <dgm:spPr/>
    </dgm:pt>
    <dgm:pt modelId="{7BCC8E29-5475-4257-8D43-A188F521FC11}" type="pres">
      <dgm:prSet presAssocID="{15FD7827-550C-4189-913F-8AD1EE6A92F5}" presName="compNode" presStyleCnt="0"/>
      <dgm:spPr/>
    </dgm:pt>
    <dgm:pt modelId="{5CB0BD52-6541-4846-A138-396CD5BA6E9A}" type="pres">
      <dgm:prSet presAssocID="{15FD7827-550C-4189-913F-8AD1EE6A92F5}" presName="childRect" presStyleLbl="bgAcc1" presStyleIdx="1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</dgm:pt>
    <dgm:pt modelId="{C29EC378-8B2A-41B2-A9FE-2C7E24BDEBE3}" type="pres">
      <dgm:prSet presAssocID="{15FD7827-550C-4189-913F-8AD1EE6A92F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14A7CDB-5968-460D-85C2-0339E569009A}" type="pres">
      <dgm:prSet presAssocID="{15FD7827-550C-4189-913F-8AD1EE6A92F5}" presName="parentRect" presStyleLbl="alignNode1" presStyleIdx="1" presStyleCnt="5"/>
      <dgm:spPr/>
    </dgm:pt>
    <dgm:pt modelId="{D9DF13AA-18A6-4F6B-83FC-046A630B39F9}" type="pres">
      <dgm:prSet presAssocID="{15FD7827-550C-4189-913F-8AD1EE6A92F5}" presName="adorn" presStyleLbl="fgAccFollowNode1" presStyleIdx="1" presStyleCnt="5"/>
      <dgm:spPr/>
    </dgm:pt>
    <dgm:pt modelId="{E2C93E00-D3DD-4ABF-A7BD-7DBFEEE25329}" type="pres">
      <dgm:prSet presAssocID="{75CCD42A-B373-4CF7-9393-F9FAFD38DB90}" presName="sibTrans" presStyleLbl="sibTrans2D1" presStyleIdx="0" presStyleCnt="0"/>
      <dgm:spPr/>
    </dgm:pt>
    <dgm:pt modelId="{F178D160-5C7C-43D4-B466-F6A98DFD81E3}" type="pres">
      <dgm:prSet presAssocID="{5E50320A-4D76-4D40-B716-B34570D5EAC2}" presName="compNode" presStyleCnt="0"/>
      <dgm:spPr/>
    </dgm:pt>
    <dgm:pt modelId="{B7E1BDB8-C586-4628-8B84-F0E8B6AD5B25}" type="pres">
      <dgm:prSet presAssocID="{5E50320A-4D76-4D40-B716-B34570D5EAC2}" presName="childRect" presStyleLbl="bgAcc1" presStyleIdx="2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</dgm:pt>
    <dgm:pt modelId="{A4E9E3B6-18AC-46AF-BC5B-2798AC92EAA4}" type="pres">
      <dgm:prSet presAssocID="{5E50320A-4D76-4D40-B716-B34570D5EAC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EC4BC0D-D861-4671-BD2D-5CC6F4BB6178}" type="pres">
      <dgm:prSet presAssocID="{5E50320A-4D76-4D40-B716-B34570D5EAC2}" presName="parentRect" presStyleLbl="alignNode1" presStyleIdx="2" presStyleCnt="5"/>
      <dgm:spPr/>
    </dgm:pt>
    <dgm:pt modelId="{1CA0F605-BF9E-46D4-AC05-42073E7C2D33}" type="pres">
      <dgm:prSet presAssocID="{5E50320A-4D76-4D40-B716-B34570D5EAC2}" presName="adorn" presStyleLbl="fgAccFollowNode1" presStyleIdx="2" presStyleCnt="5"/>
      <dgm:spPr/>
    </dgm:pt>
    <dgm:pt modelId="{B38728E3-1AC2-45D4-BF13-25C69393154C}" type="pres">
      <dgm:prSet presAssocID="{A3F89479-A9C0-4B2B-9E58-947F97C165FE}" presName="sibTrans" presStyleLbl="sibTrans2D1" presStyleIdx="0" presStyleCnt="0"/>
      <dgm:spPr/>
    </dgm:pt>
    <dgm:pt modelId="{B8D140B9-6D3C-48DD-842B-6AC48F868C35}" type="pres">
      <dgm:prSet presAssocID="{ED2F9E73-EE89-44E3-B5C2-05C4D2CF7C7E}" presName="compNode" presStyleCnt="0"/>
      <dgm:spPr/>
    </dgm:pt>
    <dgm:pt modelId="{074BDA79-F5AE-4A57-8506-86C81908418C}" type="pres">
      <dgm:prSet presAssocID="{ED2F9E73-EE89-44E3-B5C2-05C4D2CF7C7E}" presName="childRect" presStyleLbl="bgAcc1" presStyleIdx="3" presStyleCnt="5">
        <dgm:presLayoutVars>
          <dgm:bulletEnabled val="1"/>
        </dgm:presLayoutVars>
      </dgm:prSet>
      <dgm:spPr>
        <a:solidFill>
          <a:srgbClr val="92D050">
            <a:alpha val="90000"/>
          </a:srgbClr>
        </a:solidFill>
      </dgm:spPr>
    </dgm:pt>
    <dgm:pt modelId="{7BB8C530-AA09-43BE-AA42-DD56F4BB6CFA}" type="pres">
      <dgm:prSet presAssocID="{ED2F9E73-EE89-44E3-B5C2-05C4D2CF7C7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E4612F1-0E61-4DEE-923C-2CD165E87A03}" type="pres">
      <dgm:prSet presAssocID="{ED2F9E73-EE89-44E3-B5C2-05C4D2CF7C7E}" presName="parentRect" presStyleLbl="alignNode1" presStyleIdx="3" presStyleCnt="5"/>
      <dgm:spPr/>
    </dgm:pt>
    <dgm:pt modelId="{0D318872-A2E4-4967-8ED1-421E16759DBF}" type="pres">
      <dgm:prSet presAssocID="{ED2F9E73-EE89-44E3-B5C2-05C4D2CF7C7E}" presName="adorn" presStyleLbl="fgAccFollowNode1" presStyleIdx="3" presStyleCnt="5"/>
      <dgm:spPr/>
    </dgm:pt>
    <dgm:pt modelId="{B8354FD6-FED4-4531-82A6-57BE5F3FC9DE}" type="pres">
      <dgm:prSet presAssocID="{504A380D-EDC9-459E-8BCE-362CC779A453}" presName="sibTrans" presStyleLbl="sibTrans2D1" presStyleIdx="0" presStyleCnt="0"/>
      <dgm:spPr/>
    </dgm:pt>
    <dgm:pt modelId="{4F5C5E43-4F90-43FF-8621-C7DD20E0E1B4}" type="pres">
      <dgm:prSet presAssocID="{4CDBA7AD-49FA-4688-B034-26153F680733}" presName="compNode" presStyleCnt="0"/>
      <dgm:spPr/>
    </dgm:pt>
    <dgm:pt modelId="{D5D706A4-B2D9-4377-AB5A-9BF68DD3E543}" type="pres">
      <dgm:prSet presAssocID="{4CDBA7AD-49FA-4688-B034-26153F680733}" presName="childRect" presStyleLbl="bgAcc1" presStyleIdx="4" presStyleCnt="5">
        <dgm:presLayoutVars>
          <dgm:bulletEnabled val="1"/>
        </dgm:presLayoutVars>
      </dgm:prSet>
      <dgm:spPr/>
    </dgm:pt>
    <dgm:pt modelId="{1C6B3E02-21AD-423D-96D9-4B19CD7EBEF2}" type="pres">
      <dgm:prSet presAssocID="{4CDBA7AD-49FA-4688-B034-26153F68073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BE7AD1E-81A5-4D6E-9698-8FA149F88A0E}" type="pres">
      <dgm:prSet presAssocID="{4CDBA7AD-49FA-4688-B034-26153F680733}" presName="parentRect" presStyleLbl="alignNode1" presStyleIdx="4" presStyleCnt="5"/>
      <dgm:spPr/>
    </dgm:pt>
    <dgm:pt modelId="{C2EB3895-61A8-4A09-831D-D2A9E790F68D}" type="pres">
      <dgm:prSet presAssocID="{4CDBA7AD-49FA-4688-B034-26153F680733}" presName="adorn" presStyleLbl="fgAccFollowNode1" presStyleIdx="4" presStyleCnt="5"/>
      <dgm:spPr/>
    </dgm:pt>
  </dgm:ptLst>
  <dgm:cxnLst>
    <dgm:cxn modelId="{CDD5F702-862F-4B88-89E8-8CFC158780AA}" type="presOf" srcId="{ED2F9E73-EE89-44E3-B5C2-05C4D2CF7C7E}" destId="{7BB8C530-AA09-43BE-AA42-DD56F4BB6CFA}" srcOrd="0" destOrd="0" presId="urn:microsoft.com/office/officeart/2005/8/layout/bList2"/>
    <dgm:cxn modelId="{4B982314-7FDD-4672-959B-B100F5007B6D}" srcId="{D4884FDF-8326-4A44-93BA-5280247D9C4E}" destId="{15FD7827-550C-4189-913F-8AD1EE6A92F5}" srcOrd="1" destOrd="0" parTransId="{DE0C5B98-DC67-42C4-BF6B-4091E783EFFD}" sibTransId="{75CCD42A-B373-4CF7-9393-F9FAFD38DB90}"/>
    <dgm:cxn modelId="{35302317-8731-43A3-9CBF-1F367A827403}" type="presOf" srcId="{870CA7B0-5E8F-4D7A-9ADE-B224221A3B57}" destId="{632E0F1C-883C-468E-AC27-D19994DD8928}" srcOrd="1" destOrd="0" presId="urn:microsoft.com/office/officeart/2005/8/layout/bList2"/>
    <dgm:cxn modelId="{456A8E27-7F1C-408A-AAC4-37ECABC489FE}" srcId="{D4884FDF-8326-4A44-93BA-5280247D9C4E}" destId="{870CA7B0-5E8F-4D7A-9ADE-B224221A3B57}" srcOrd="0" destOrd="0" parTransId="{557A041A-F649-42AA-8654-14EEA868B063}" sibTransId="{18A035F1-6F81-4F70-94DC-74E7B62E16FA}"/>
    <dgm:cxn modelId="{BA768F2D-C71E-4B81-AD8F-44D677C34086}" type="presOf" srcId="{5E50320A-4D76-4D40-B716-B34570D5EAC2}" destId="{A4E9E3B6-18AC-46AF-BC5B-2798AC92EAA4}" srcOrd="0" destOrd="0" presId="urn:microsoft.com/office/officeart/2005/8/layout/bList2"/>
    <dgm:cxn modelId="{A3B6632E-E815-4B33-B428-AADC46C819A6}" type="presOf" srcId="{4CDBA7AD-49FA-4688-B034-26153F680733}" destId="{ABE7AD1E-81A5-4D6E-9698-8FA149F88A0E}" srcOrd="1" destOrd="0" presId="urn:microsoft.com/office/officeart/2005/8/layout/bList2"/>
    <dgm:cxn modelId="{A87DEC36-9DB7-40C1-94FA-187E0B0ED3BE}" type="presOf" srcId="{504A380D-EDC9-459E-8BCE-362CC779A453}" destId="{B8354FD6-FED4-4531-82A6-57BE5F3FC9DE}" srcOrd="0" destOrd="0" presId="urn:microsoft.com/office/officeart/2005/8/layout/bList2"/>
    <dgm:cxn modelId="{52556A66-7625-43C4-9F5E-40E4CFF9FBF7}" type="presOf" srcId="{15FD7827-550C-4189-913F-8AD1EE6A92F5}" destId="{D14A7CDB-5968-460D-85C2-0339E569009A}" srcOrd="1" destOrd="0" presId="urn:microsoft.com/office/officeart/2005/8/layout/bList2"/>
    <dgm:cxn modelId="{BE1FE787-D94B-4990-85AA-8409574C71AD}" type="presOf" srcId="{18A035F1-6F81-4F70-94DC-74E7B62E16FA}" destId="{0B388F9D-5BF1-4A66-B242-0CE6605AD0A6}" srcOrd="0" destOrd="0" presId="urn:microsoft.com/office/officeart/2005/8/layout/bList2"/>
    <dgm:cxn modelId="{9E01B392-88A3-479C-B5FA-39D7289B682A}" type="presOf" srcId="{4CDBA7AD-49FA-4688-B034-26153F680733}" destId="{1C6B3E02-21AD-423D-96D9-4B19CD7EBEF2}" srcOrd="0" destOrd="0" presId="urn:microsoft.com/office/officeart/2005/8/layout/bList2"/>
    <dgm:cxn modelId="{788DD09F-ACCA-47DF-8C7F-3E1002311F2F}" type="presOf" srcId="{5E50320A-4D76-4D40-B716-B34570D5EAC2}" destId="{8EC4BC0D-D861-4671-BD2D-5CC6F4BB6178}" srcOrd="1" destOrd="0" presId="urn:microsoft.com/office/officeart/2005/8/layout/bList2"/>
    <dgm:cxn modelId="{6CB143A3-AC79-4861-84E4-83DAF48AD380}" srcId="{D4884FDF-8326-4A44-93BA-5280247D9C4E}" destId="{4CDBA7AD-49FA-4688-B034-26153F680733}" srcOrd="4" destOrd="0" parTransId="{0B66B694-1D3E-4651-BC32-A0F80B21E7D7}" sibTransId="{37CFA0AB-EFF5-4901-A931-24AA944E5769}"/>
    <dgm:cxn modelId="{CC24EED6-B59E-4846-B6F1-495E4BD27BBA}" type="presOf" srcId="{15FD7827-550C-4189-913F-8AD1EE6A92F5}" destId="{C29EC378-8B2A-41B2-A9FE-2C7E24BDEBE3}" srcOrd="0" destOrd="0" presId="urn:microsoft.com/office/officeart/2005/8/layout/bList2"/>
    <dgm:cxn modelId="{B34478D8-FDB2-4907-9602-367D17A05064}" type="presOf" srcId="{A3F89479-A9C0-4B2B-9E58-947F97C165FE}" destId="{B38728E3-1AC2-45D4-BF13-25C69393154C}" srcOrd="0" destOrd="0" presId="urn:microsoft.com/office/officeart/2005/8/layout/bList2"/>
    <dgm:cxn modelId="{F08899DF-70FA-4BC7-8B54-335E7C76F837}" type="presOf" srcId="{D4884FDF-8326-4A44-93BA-5280247D9C4E}" destId="{2094A7C2-995F-4C24-B5BB-EDFC45CE4774}" srcOrd="0" destOrd="0" presId="urn:microsoft.com/office/officeart/2005/8/layout/bList2"/>
    <dgm:cxn modelId="{718A36E2-3CA5-495D-B363-921043DC25E1}" srcId="{D4884FDF-8326-4A44-93BA-5280247D9C4E}" destId="{5E50320A-4D76-4D40-B716-B34570D5EAC2}" srcOrd="2" destOrd="0" parTransId="{21462FAA-D9FA-4061-8543-B3566B458646}" sibTransId="{A3F89479-A9C0-4B2B-9E58-947F97C165FE}"/>
    <dgm:cxn modelId="{08BA5DE9-DA33-4C99-89F5-B349A189A05B}" type="presOf" srcId="{ED2F9E73-EE89-44E3-B5C2-05C4D2CF7C7E}" destId="{EE4612F1-0E61-4DEE-923C-2CD165E87A03}" srcOrd="1" destOrd="0" presId="urn:microsoft.com/office/officeart/2005/8/layout/bList2"/>
    <dgm:cxn modelId="{E05209EC-FDA2-4247-B855-093E7E95364F}" type="presOf" srcId="{75CCD42A-B373-4CF7-9393-F9FAFD38DB90}" destId="{E2C93E00-D3DD-4ABF-A7BD-7DBFEEE25329}" srcOrd="0" destOrd="0" presId="urn:microsoft.com/office/officeart/2005/8/layout/bList2"/>
    <dgm:cxn modelId="{C4811CF3-9A74-4577-95DD-F3823FC2559F}" srcId="{D4884FDF-8326-4A44-93BA-5280247D9C4E}" destId="{ED2F9E73-EE89-44E3-B5C2-05C4D2CF7C7E}" srcOrd="3" destOrd="0" parTransId="{6C926A90-F46A-4CBB-BF3B-851B45D0D862}" sibTransId="{504A380D-EDC9-459E-8BCE-362CC779A453}"/>
    <dgm:cxn modelId="{4CF07FF3-0740-40A9-82C5-C122AEF7E9F8}" type="presOf" srcId="{870CA7B0-5E8F-4D7A-9ADE-B224221A3B57}" destId="{AF2709F0-415B-4D83-AFD7-0E0F4436B416}" srcOrd="0" destOrd="0" presId="urn:microsoft.com/office/officeart/2005/8/layout/bList2"/>
    <dgm:cxn modelId="{CB1BEA8B-B295-461F-A5AD-F6726FAA53FF}" type="presParOf" srcId="{2094A7C2-995F-4C24-B5BB-EDFC45CE4774}" destId="{F6CB48A7-49FA-4018-92F8-9C3C93098404}" srcOrd="0" destOrd="0" presId="urn:microsoft.com/office/officeart/2005/8/layout/bList2"/>
    <dgm:cxn modelId="{0E942449-313D-445B-A426-F8D81C03364E}" type="presParOf" srcId="{F6CB48A7-49FA-4018-92F8-9C3C93098404}" destId="{E01E9FCA-DF56-46A4-964B-34A889A9E5DE}" srcOrd="0" destOrd="0" presId="urn:microsoft.com/office/officeart/2005/8/layout/bList2"/>
    <dgm:cxn modelId="{FDC734D8-1B69-489B-93CE-87D0E3375DBF}" type="presParOf" srcId="{F6CB48A7-49FA-4018-92F8-9C3C93098404}" destId="{AF2709F0-415B-4D83-AFD7-0E0F4436B416}" srcOrd="1" destOrd="0" presId="urn:microsoft.com/office/officeart/2005/8/layout/bList2"/>
    <dgm:cxn modelId="{352A0EDE-8D6C-49EB-A78D-6BEC111F3B34}" type="presParOf" srcId="{F6CB48A7-49FA-4018-92F8-9C3C93098404}" destId="{632E0F1C-883C-468E-AC27-D19994DD8928}" srcOrd="2" destOrd="0" presId="urn:microsoft.com/office/officeart/2005/8/layout/bList2"/>
    <dgm:cxn modelId="{070EB213-32B7-4A7C-8D07-998FF733069D}" type="presParOf" srcId="{F6CB48A7-49FA-4018-92F8-9C3C93098404}" destId="{40DC1042-6EE8-4E49-AD8E-86394AD27E48}" srcOrd="3" destOrd="0" presId="urn:microsoft.com/office/officeart/2005/8/layout/bList2"/>
    <dgm:cxn modelId="{61066E77-D17E-4012-AF9D-71D6804CC984}" type="presParOf" srcId="{2094A7C2-995F-4C24-B5BB-EDFC45CE4774}" destId="{0B388F9D-5BF1-4A66-B242-0CE6605AD0A6}" srcOrd="1" destOrd="0" presId="urn:microsoft.com/office/officeart/2005/8/layout/bList2"/>
    <dgm:cxn modelId="{9E271B20-0DA6-4DB7-9BB5-1665958B9D8F}" type="presParOf" srcId="{2094A7C2-995F-4C24-B5BB-EDFC45CE4774}" destId="{7BCC8E29-5475-4257-8D43-A188F521FC11}" srcOrd="2" destOrd="0" presId="urn:microsoft.com/office/officeart/2005/8/layout/bList2"/>
    <dgm:cxn modelId="{471A9DE5-36CB-4937-B04E-4F8E3E511949}" type="presParOf" srcId="{7BCC8E29-5475-4257-8D43-A188F521FC11}" destId="{5CB0BD52-6541-4846-A138-396CD5BA6E9A}" srcOrd="0" destOrd="0" presId="urn:microsoft.com/office/officeart/2005/8/layout/bList2"/>
    <dgm:cxn modelId="{02647C8D-80C0-4464-80F6-F83587D63DB6}" type="presParOf" srcId="{7BCC8E29-5475-4257-8D43-A188F521FC11}" destId="{C29EC378-8B2A-41B2-A9FE-2C7E24BDEBE3}" srcOrd="1" destOrd="0" presId="urn:microsoft.com/office/officeart/2005/8/layout/bList2"/>
    <dgm:cxn modelId="{41800B7A-13E4-4398-9AAF-5A26E265AB1D}" type="presParOf" srcId="{7BCC8E29-5475-4257-8D43-A188F521FC11}" destId="{D14A7CDB-5968-460D-85C2-0339E569009A}" srcOrd="2" destOrd="0" presId="urn:microsoft.com/office/officeart/2005/8/layout/bList2"/>
    <dgm:cxn modelId="{E00490EC-91B5-4A90-93E5-0DE58D63BB38}" type="presParOf" srcId="{7BCC8E29-5475-4257-8D43-A188F521FC11}" destId="{D9DF13AA-18A6-4F6B-83FC-046A630B39F9}" srcOrd="3" destOrd="0" presId="urn:microsoft.com/office/officeart/2005/8/layout/bList2"/>
    <dgm:cxn modelId="{1D98ECD6-DCDF-4529-A07A-7DEBF545B2AA}" type="presParOf" srcId="{2094A7C2-995F-4C24-B5BB-EDFC45CE4774}" destId="{E2C93E00-D3DD-4ABF-A7BD-7DBFEEE25329}" srcOrd="3" destOrd="0" presId="urn:microsoft.com/office/officeart/2005/8/layout/bList2"/>
    <dgm:cxn modelId="{0F1D2E04-4277-480B-B4E1-D08C54F61313}" type="presParOf" srcId="{2094A7C2-995F-4C24-B5BB-EDFC45CE4774}" destId="{F178D160-5C7C-43D4-B466-F6A98DFD81E3}" srcOrd="4" destOrd="0" presId="urn:microsoft.com/office/officeart/2005/8/layout/bList2"/>
    <dgm:cxn modelId="{4777A275-8069-4A6E-B1E4-B2066CE08464}" type="presParOf" srcId="{F178D160-5C7C-43D4-B466-F6A98DFD81E3}" destId="{B7E1BDB8-C586-4628-8B84-F0E8B6AD5B25}" srcOrd="0" destOrd="0" presId="urn:microsoft.com/office/officeart/2005/8/layout/bList2"/>
    <dgm:cxn modelId="{38DB463D-295F-4D98-A897-6BD505E22692}" type="presParOf" srcId="{F178D160-5C7C-43D4-B466-F6A98DFD81E3}" destId="{A4E9E3B6-18AC-46AF-BC5B-2798AC92EAA4}" srcOrd="1" destOrd="0" presId="urn:microsoft.com/office/officeart/2005/8/layout/bList2"/>
    <dgm:cxn modelId="{84426D90-E2F5-4877-8927-93D93BA522A2}" type="presParOf" srcId="{F178D160-5C7C-43D4-B466-F6A98DFD81E3}" destId="{8EC4BC0D-D861-4671-BD2D-5CC6F4BB6178}" srcOrd="2" destOrd="0" presId="urn:microsoft.com/office/officeart/2005/8/layout/bList2"/>
    <dgm:cxn modelId="{16B14591-EF73-41E8-8A60-E44E8FD5E622}" type="presParOf" srcId="{F178D160-5C7C-43D4-B466-F6A98DFD81E3}" destId="{1CA0F605-BF9E-46D4-AC05-42073E7C2D33}" srcOrd="3" destOrd="0" presId="urn:microsoft.com/office/officeart/2005/8/layout/bList2"/>
    <dgm:cxn modelId="{851BBDC7-405D-432E-8699-9161942D0FBA}" type="presParOf" srcId="{2094A7C2-995F-4C24-B5BB-EDFC45CE4774}" destId="{B38728E3-1AC2-45D4-BF13-25C69393154C}" srcOrd="5" destOrd="0" presId="urn:microsoft.com/office/officeart/2005/8/layout/bList2"/>
    <dgm:cxn modelId="{489D72C5-B03F-4AFA-AA5E-9E347BE235E3}" type="presParOf" srcId="{2094A7C2-995F-4C24-B5BB-EDFC45CE4774}" destId="{B8D140B9-6D3C-48DD-842B-6AC48F868C35}" srcOrd="6" destOrd="0" presId="urn:microsoft.com/office/officeart/2005/8/layout/bList2"/>
    <dgm:cxn modelId="{1EBC5E67-501F-4627-B570-C4C036601063}" type="presParOf" srcId="{B8D140B9-6D3C-48DD-842B-6AC48F868C35}" destId="{074BDA79-F5AE-4A57-8506-86C81908418C}" srcOrd="0" destOrd="0" presId="urn:microsoft.com/office/officeart/2005/8/layout/bList2"/>
    <dgm:cxn modelId="{936D6756-507A-4FCF-95FA-BFC0EB119F50}" type="presParOf" srcId="{B8D140B9-6D3C-48DD-842B-6AC48F868C35}" destId="{7BB8C530-AA09-43BE-AA42-DD56F4BB6CFA}" srcOrd="1" destOrd="0" presId="urn:microsoft.com/office/officeart/2005/8/layout/bList2"/>
    <dgm:cxn modelId="{22E527BF-A0AE-40BA-BE30-48A27C04D7CE}" type="presParOf" srcId="{B8D140B9-6D3C-48DD-842B-6AC48F868C35}" destId="{EE4612F1-0E61-4DEE-923C-2CD165E87A03}" srcOrd="2" destOrd="0" presId="urn:microsoft.com/office/officeart/2005/8/layout/bList2"/>
    <dgm:cxn modelId="{70C16746-EBFF-4AB0-B33C-11C3AD3B12ED}" type="presParOf" srcId="{B8D140B9-6D3C-48DD-842B-6AC48F868C35}" destId="{0D318872-A2E4-4967-8ED1-421E16759DBF}" srcOrd="3" destOrd="0" presId="urn:microsoft.com/office/officeart/2005/8/layout/bList2"/>
    <dgm:cxn modelId="{D6B4A189-2A16-4E1A-AFC2-D53C20022E1C}" type="presParOf" srcId="{2094A7C2-995F-4C24-B5BB-EDFC45CE4774}" destId="{B8354FD6-FED4-4531-82A6-57BE5F3FC9DE}" srcOrd="7" destOrd="0" presId="urn:microsoft.com/office/officeart/2005/8/layout/bList2"/>
    <dgm:cxn modelId="{988B39F8-ECAF-4639-B914-65A9ABDD938B}" type="presParOf" srcId="{2094A7C2-995F-4C24-B5BB-EDFC45CE4774}" destId="{4F5C5E43-4F90-43FF-8621-C7DD20E0E1B4}" srcOrd="8" destOrd="0" presId="urn:microsoft.com/office/officeart/2005/8/layout/bList2"/>
    <dgm:cxn modelId="{467A212E-7965-4783-A9CE-EBDD49AE8253}" type="presParOf" srcId="{4F5C5E43-4F90-43FF-8621-C7DD20E0E1B4}" destId="{D5D706A4-B2D9-4377-AB5A-9BF68DD3E543}" srcOrd="0" destOrd="0" presId="urn:microsoft.com/office/officeart/2005/8/layout/bList2"/>
    <dgm:cxn modelId="{FD7C1E0C-E69B-4460-BEEE-BD8D5252C9BC}" type="presParOf" srcId="{4F5C5E43-4F90-43FF-8621-C7DD20E0E1B4}" destId="{1C6B3E02-21AD-423D-96D9-4B19CD7EBEF2}" srcOrd="1" destOrd="0" presId="urn:microsoft.com/office/officeart/2005/8/layout/bList2"/>
    <dgm:cxn modelId="{A7C4F9D8-B356-4764-82B3-1C1FD1B5E651}" type="presParOf" srcId="{4F5C5E43-4F90-43FF-8621-C7DD20E0E1B4}" destId="{ABE7AD1E-81A5-4D6E-9698-8FA149F88A0E}" srcOrd="2" destOrd="0" presId="urn:microsoft.com/office/officeart/2005/8/layout/bList2"/>
    <dgm:cxn modelId="{BC6199E1-6E18-40FF-AF3D-B89C1E5E9BDE}" type="presParOf" srcId="{4F5C5E43-4F90-43FF-8621-C7DD20E0E1B4}" destId="{C2EB3895-61A8-4A09-831D-D2A9E790F68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884FDF-8326-4A44-93BA-5280247D9C4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70CA7B0-5E8F-4D7A-9ADE-B224221A3B57}">
      <dgm:prSet phldrT="[Tekst]" phldr="0"/>
      <dgm:spPr/>
      <dgm:t>
        <a:bodyPr/>
        <a:lstStyle/>
        <a:p>
          <a:r>
            <a:rPr lang="nl-NL" dirty="0"/>
            <a:t>Doel1</a:t>
          </a:r>
        </a:p>
      </dgm:t>
    </dgm:pt>
    <dgm:pt modelId="{557A041A-F649-42AA-8654-14EEA868B063}" type="parTrans" cxnId="{456A8E27-7F1C-408A-AAC4-37ECABC489FE}">
      <dgm:prSet/>
      <dgm:spPr/>
      <dgm:t>
        <a:bodyPr/>
        <a:lstStyle/>
        <a:p>
          <a:endParaRPr lang="nl-NL"/>
        </a:p>
      </dgm:t>
    </dgm:pt>
    <dgm:pt modelId="{18A035F1-6F81-4F70-94DC-74E7B62E16FA}" type="sibTrans" cxnId="{456A8E27-7F1C-408A-AAC4-37ECABC489FE}">
      <dgm:prSet/>
      <dgm:spPr/>
      <dgm:t>
        <a:bodyPr/>
        <a:lstStyle/>
        <a:p>
          <a:endParaRPr lang="nl-NL"/>
        </a:p>
      </dgm:t>
    </dgm:pt>
    <dgm:pt modelId="{15FD7827-550C-4189-913F-8AD1EE6A92F5}">
      <dgm:prSet phldrT="[Tekst]" phldr="0"/>
      <dgm:spPr/>
      <dgm:t>
        <a:bodyPr/>
        <a:lstStyle/>
        <a:p>
          <a:r>
            <a:rPr lang="nl-NL" dirty="0"/>
            <a:t>Doel 2</a:t>
          </a:r>
        </a:p>
      </dgm:t>
    </dgm:pt>
    <dgm:pt modelId="{DE0C5B98-DC67-42C4-BF6B-4091E783EFFD}" type="parTrans" cxnId="{4B982314-7FDD-4672-959B-B100F5007B6D}">
      <dgm:prSet/>
      <dgm:spPr/>
      <dgm:t>
        <a:bodyPr/>
        <a:lstStyle/>
        <a:p>
          <a:endParaRPr lang="nl-NL"/>
        </a:p>
      </dgm:t>
    </dgm:pt>
    <dgm:pt modelId="{75CCD42A-B373-4CF7-9393-F9FAFD38DB90}" type="sibTrans" cxnId="{4B982314-7FDD-4672-959B-B100F5007B6D}">
      <dgm:prSet/>
      <dgm:spPr/>
      <dgm:t>
        <a:bodyPr/>
        <a:lstStyle/>
        <a:p>
          <a:endParaRPr lang="nl-NL"/>
        </a:p>
      </dgm:t>
    </dgm:pt>
    <dgm:pt modelId="{5E50320A-4D76-4D40-B716-B34570D5EAC2}">
      <dgm:prSet phldrT="[Tekst]" phldr="0"/>
      <dgm:spPr/>
      <dgm:t>
        <a:bodyPr/>
        <a:lstStyle/>
        <a:p>
          <a:r>
            <a:rPr lang="nl-NL" dirty="0"/>
            <a:t>Doel 3</a:t>
          </a:r>
        </a:p>
      </dgm:t>
    </dgm:pt>
    <dgm:pt modelId="{21462FAA-D9FA-4061-8543-B3566B458646}" type="parTrans" cxnId="{718A36E2-3CA5-495D-B363-921043DC25E1}">
      <dgm:prSet/>
      <dgm:spPr/>
      <dgm:t>
        <a:bodyPr/>
        <a:lstStyle/>
        <a:p>
          <a:endParaRPr lang="nl-NL"/>
        </a:p>
      </dgm:t>
    </dgm:pt>
    <dgm:pt modelId="{A3F89479-A9C0-4B2B-9E58-947F97C165FE}" type="sibTrans" cxnId="{718A36E2-3CA5-495D-B363-921043DC25E1}">
      <dgm:prSet/>
      <dgm:spPr/>
      <dgm:t>
        <a:bodyPr/>
        <a:lstStyle/>
        <a:p>
          <a:endParaRPr lang="nl-NL"/>
        </a:p>
      </dgm:t>
    </dgm:pt>
    <dgm:pt modelId="{ED2F9E73-EE89-44E3-B5C2-05C4D2CF7C7E}">
      <dgm:prSet phldrT="[Tekst]" phldr="0"/>
      <dgm:spPr/>
      <dgm:t>
        <a:bodyPr/>
        <a:lstStyle/>
        <a:p>
          <a:r>
            <a:rPr lang="nl-NL"/>
            <a:t>Doel 4</a:t>
          </a:r>
          <a:endParaRPr lang="nl-NL" dirty="0"/>
        </a:p>
      </dgm:t>
    </dgm:pt>
    <dgm:pt modelId="{6C926A90-F46A-4CBB-BF3B-851B45D0D862}" type="parTrans" cxnId="{C4811CF3-9A74-4577-95DD-F3823FC2559F}">
      <dgm:prSet/>
      <dgm:spPr/>
      <dgm:t>
        <a:bodyPr/>
        <a:lstStyle/>
        <a:p>
          <a:endParaRPr lang="nl-NL"/>
        </a:p>
      </dgm:t>
    </dgm:pt>
    <dgm:pt modelId="{504A380D-EDC9-459E-8BCE-362CC779A453}" type="sibTrans" cxnId="{C4811CF3-9A74-4577-95DD-F3823FC2559F}">
      <dgm:prSet/>
      <dgm:spPr/>
      <dgm:t>
        <a:bodyPr/>
        <a:lstStyle/>
        <a:p>
          <a:endParaRPr lang="nl-NL"/>
        </a:p>
      </dgm:t>
    </dgm:pt>
    <dgm:pt modelId="{4CDBA7AD-49FA-4688-B034-26153F680733}">
      <dgm:prSet phldrT="[Tekst]" phldr="0"/>
      <dgm:spPr/>
      <dgm:t>
        <a:bodyPr/>
        <a:lstStyle/>
        <a:p>
          <a:r>
            <a:rPr lang="nl-NL"/>
            <a:t>Doel 5</a:t>
          </a:r>
          <a:endParaRPr lang="nl-NL" dirty="0"/>
        </a:p>
      </dgm:t>
    </dgm:pt>
    <dgm:pt modelId="{0B66B694-1D3E-4651-BC32-A0F80B21E7D7}" type="parTrans" cxnId="{6CB143A3-AC79-4861-84E4-83DAF48AD380}">
      <dgm:prSet/>
      <dgm:spPr/>
      <dgm:t>
        <a:bodyPr/>
        <a:lstStyle/>
        <a:p>
          <a:endParaRPr lang="nl-NL"/>
        </a:p>
      </dgm:t>
    </dgm:pt>
    <dgm:pt modelId="{37CFA0AB-EFF5-4901-A931-24AA944E5769}" type="sibTrans" cxnId="{6CB143A3-AC79-4861-84E4-83DAF48AD380}">
      <dgm:prSet/>
      <dgm:spPr/>
      <dgm:t>
        <a:bodyPr/>
        <a:lstStyle/>
        <a:p>
          <a:endParaRPr lang="nl-NL"/>
        </a:p>
      </dgm:t>
    </dgm:pt>
    <dgm:pt modelId="{2094A7C2-995F-4C24-B5BB-EDFC45CE4774}" type="pres">
      <dgm:prSet presAssocID="{D4884FDF-8326-4A44-93BA-5280247D9C4E}" presName="diagram" presStyleCnt="0">
        <dgm:presLayoutVars>
          <dgm:dir/>
          <dgm:animLvl val="lvl"/>
          <dgm:resizeHandles val="exact"/>
        </dgm:presLayoutVars>
      </dgm:prSet>
      <dgm:spPr/>
    </dgm:pt>
    <dgm:pt modelId="{F6CB48A7-49FA-4018-92F8-9C3C93098404}" type="pres">
      <dgm:prSet presAssocID="{870CA7B0-5E8F-4D7A-9ADE-B224221A3B57}" presName="compNode" presStyleCnt="0"/>
      <dgm:spPr/>
    </dgm:pt>
    <dgm:pt modelId="{E01E9FCA-DF56-46A4-964B-34A889A9E5DE}" type="pres">
      <dgm:prSet presAssocID="{870CA7B0-5E8F-4D7A-9ADE-B224221A3B57}" presName="childRect" presStyleLbl="bgAcc1" presStyleIdx="0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</dgm:pt>
    <dgm:pt modelId="{AF2709F0-415B-4D83-AFD7-0E0F4436B416}" type="pres">
      <dgm:prSet presAssocID="{870CA7B0-5E8F-4D7A-9ADE-B224221A3B5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32E0F1C-883C-468E-AC27-D19994DD8928}" type="pres">
      <dgm:prSet presAssocID="{870CA7B0-5E8F-4D7A-9ADE-B224221A3B57}" presName="parentRect" presStyleLbl="alignNode1" presStyleIdx="0" presStyleCnt="5"/>
      <dgm:spPr/>
    </dgm:pt>
    <dgm:pt modelId="{40DC1042-6EE8-4E49-AD8E-86394AD27E48}" type="pres">
      <dgm:prSet presAssocID="{870CA7B0-5E8F-4D7A-9ADE-B224221A3B57}" presName="adorn" presStyleLbl="fgAccFollowNode1" presStyleIdx="0" presStyleCnt="5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ose-up van roos"/>
        </a:ext>
      </dgm:extLst>
    </dgm:pt>
    <dgm:pt modelId="{0B388F9D-5BF1-4A66-B242-0CE6605AD0A6}" type="pres">
      <dgm:prSet presAssocID="{18A035F1-6F81-4F70-94DC-74E7B62E16FA}" presName="sibTrans" presStyleLbl="sibTrans2D1" presStyleIdx="0" presStyleCnt="0"/>
      <dgm:spPr/>
    </dgm:pt>
    <dgm:pt modelId="{7BCC8E29-5475-4257-8D43-A188F521FC11}" type="pres">
      <dgm:prSet presAssocID="{15FD7827-550C-4189-913F-8AD1EE6A92F5}" presName="compNode" presStyleCnt="0"/>
      <dgm:spPr/>
    </dgm:pt>
    <dgm:pt modelId="{5CB0BD52-6541-4846-A138-396CD5BA6E9A}" type="pres">
      <dgm:prSet presAssocID="{15FD7827-550C-4189-913F-8AD1EE6A92F5}" presName="childRect" presStyleLbl="bgAcc1" presStyleIdx="1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</dgm:pt>
    <dgm:pt modelId="{C29EC378-8B2A-41B2-A9FE-2C7E24BDEBE3}" type="pres">
      <dgm:prSet presAssocID="{15FD7827-550C-4189-913F-8AD1EE6A92F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14A7CDB-5968-460D-85C2-0339E569009A}" type="pres">
      <dgm:prSet presAssocID="{15FD7827-550C-4189-913F-8AD1EE6A92F5}" presName="parentRect" presStyleLbl="alignNode1" presStyleIdx="1" presStyleCnt="5"/>
      <dgm:spPr/>
    </dgm:pt>
    <dgm:pt modelId="{D9DF13AA-18A6-4F6B-83FC-046A630B39F9}" type="pres">
      <dgm:prSet presAssocID="{15FD7827-550C-4189-913F-8AD1EE6A92F5}" presName="adorn" presStyleLbl="fgAccFollowNode1" presStyleIdx="1" presStyleCnt="5"/>
      <dgm:spPr/>
    </dgm:pt>
    <dgm:pt modelId="{E2C93E00-D3DD-4ABF-A7BD-7DBFEEE25329}" type="pres">
      <dgm:prSet presAssocID="{75CCD42A-B373-4CF7-9393-F9FAFD38DB90}" presName="sibTrans" presStyleLbl="sibTrans2D1" presStyleIdx="0" presStyleCnt="0"/>
      <dgm:spPr/>
    </dgm:pt>
    <dgm:pt modelId="{F178D160-5C7C-43D4-B466-F6A98DFD81E3}" type="pres">
      <dgm:prSet presAssocID="{5E50320A-4D76-4D40-B716-B34570D5EAC2}" presName="compNode" presStyleCnt="0"/>
      <dgm:spPr/>
    </dgm:pt>
    <dgm:pt modelId="{B7E1BDB8-C586-4628-8B84-F0E8B6AD5B25}" type="pres">
      <dgm:prSet presAssocID="{5E50320A-4D76-4D40-B716-B34570D5EAC2}" presName="childRect" presStyleLbl="bgAcc1" presStyleIdx="2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</dgm:pt>
    <dgm:pt modelId="{A4E9E3B6-18AC-46AF-BC5B-2798AC92EAA4}" type="pres">
      <dgm:prSet presAssocID="{5E50320A-4D76-4D40-B716-B34570D5EAC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EC4BC0D-D861-4671-BD2D-5CC6F4BB6178}" type="pres">
      <dgm:prSet presAssocID="{5E50320A-4D76-4D40-B716-B34570D5EAC2}" presName="parentRect" presStyleLbl="alignNode1" presStyleIdx="2" presStyleCnt="5"/>
      <dgm:spPr/>
    </dgm:pt>
    <dgm:pt modelId="{1CA0F605-BF9E-46D4-AC05-42073E7C2D33}" type="pres">
      <dgm:prSet presAssocID="{5E50320A-4D76-4D40-B716-B34570D5EAC2}" presName="adorn" presStyleLbl="fgAccFollowNode1" presStyleIdx="2" presStyleCnt="5"/>
      <dgm:spPr/>
    </dgm:pt>
    <dgm:pt modelId="{B38728E3-1AC2-45D4-BF13-25C69393154C}" type="pres">
      <dgm:prSet presAssocID="{A3F89479-A9C0-4B2B-9E58-947F97C165FE}" presName="sibTrans" presStyleLbl="sibTrans2D1" presStyleIdx="0" presStyleCnt="0"/>
      <dgm:spPr/>
    </dgm:pt>
    <dgm:pt modelId="{B8D140B9-6D3C-48DD-842B-6AC48F868C35}" type="pres">
      <dgm:prSet presAssocID="{ED2F9E73-EE89-44E3-B5C2-05C4D2CF7C7E}" presName="compNode" presStyleCnt="0"/>
      <dgm:spPr/>
    </dgm:pt>
    <dgm:pt modelId="{074BDA79-F5AE-4A57-8506-86C81908418C}" type="pres">
      <dgm:prSet presAssocID="{ED2F9E73-EE89-44E3-B5C2-05C4D2CF7C7E}" presName="childRect" presStyleLbl="bgAcc1" presStyleIdx="3" presStyleCnt="5">
        <dgm:presLayoutVars>
          <dgm:bulletEnabled val="1"/>
        </dgm:presLayoutVars>
      </dgm:prSet>
      <dgm:spPr/>
    </dgm:pt>
    <dgm:pt modelId="{7BB8C530-AA09-43BE-AA42-DD56F4BB6CFA}" type="pres">
      <dgm:prSet presAssocID="{ED2F9E73-EE89-44E3-B5C2-05C4D2CF7C7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E4612F1-0E61-4DEE-923C-2CD165E87A03}" type="pres">
      <dgm:prSet presAssocID="{ED2F9E73-EE89-44E3-B5C2-05C4D2CF7C7E}" presName="parentRect" presStyleLbl="alignNode1" presStyleIdx="3" presStyleCnt="5"/>
      <dgm:spPr/>
    </dgm:pt>
    <dgm:pt modelId="{0D318872-A2E4-4967-8ED1-421E16759DBF}" type="pres">
      <dgm:prSet presAssocID="{ED2F9E73-EE89-44E3-B5C2-05C4D2CF7C7E}" presName="adorn" presStyleLbl="fgAccFollowNode1" presStyleIdx="3" presStyleCnt="5"/>
      <dgm:spPr/>
    </dgm:pt>
    <dgm:pt modelId="{B8354FD6-FED4-4531-82A6-57BE5F3FC9DE}" type="pres">
      <dgm:prSet presAssocID="{504A380D-EDC9-459E-8BCE-362CC779A453}" presName="sibTrans" presStyleLbl="sibTrans2D1" presStyleIdx="0" presStyleCnt="0"/>
      <dgm:spPr/>
    </dgm:pt>
    <dgm:pt modelId="{4F5C5E43-4F90-43FF-8621-C7DD20E0E1B4}" type="pres">
      <dgm:prSet presAssocID="{4CDBA7AD-49FA-4688-B034-26153F680733}" presName="compNode" presStyleCnt="0"/>
      <dgm:spPr/>
    </dgm:pt>
    <dgm:pt modelId="{D5D706A4-B2D9-4377-AB5A-9BF68DD3E543}" type="pres">
      <dgm:prSet presAssocID="{4CDBA7AD-49FA-4688-B034-26153F680733}" presName="childRect" presStyleLbl="bgAcc1" presStyleIdx="4" presStyleCnt="5">
        <dgm:presLayoutVars>
          <dgm:bulletEnabled val="1"/>
        </dgm:presLayoutVars>
      </dgm:prSet>
      <dgm:spPr>
        <a:solidFill>
          <a:srgbClr val="92D050">
            <a:alpha val="90000"/>
          </a:srgbClr>
        </a:solidFill>
      </dgm:spPr>
    </dgm:pt>
    <dgm:pt modelId="{1C6B3E02-21AD-423D-96D9-4B19CD7EBEF2}" type="pres">
      <dgm:prSet presAssocID="{4CDBA7AD-49FA-4688-B034-26153F68073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BE7AD1E-81A5-4D6E-9698-8FA149F88A0E}" type="pres">
      <dgm:prSet presAssocID="{4CDBA7AD-49FA-4688-B034-26153F680733}" presName="parentRect" presStyleLbl="alignNode1" presStyleIdx="4" presStyleCnt="5"/>
      <dgm:spPr/>
    </dgm:pt>
    <dgm:pt modelId="{C2EB3895-61A8-4A09-831D-D2A9E790F68D}" type="pres">
      <dgm:prSet presAssocID="{4CDBA7AD-49FA-4688-B034-26153F680733}" presName="adorn" presStyleLbl="fgAccFollowNode1" presStyleIdx="4" presStyleCnt="5"/>
      <dgm:spPr/>
    </dgm:pt>
  </dgm:ptLst>
  <dgm:cxnLst>
    <dgm:cxn modelId="{CDD5F702-862F-4B88-89E8-8CFC158780AA}" type="presOf" srcId="{ED2F9E73-EE89-44E3-B5C2-05C4D2CF7C7E}" destId="{7BB8C530-AA09-43BE-AA42-DD56F4BB6CFA}" srcOrd="0" destOrd="0" presId="urn:microsoft.com/office/officeart/2005/8/layout/bList2"/>
    <dgm:cxn modelId="{4B982314-7FDD-4672-959B-B100F5007B6D}" srcId="{D4884FDF-8326-4A44-93BA-5280247D9C4E}" destId="{15FD7827-550C-4189-913F-8AD1EE6A92F5}" srcOrd="1" destOrd="0" parTransId="{DE0C5B98-DC67-42C4-BF6B-4091E783EFFD}" sibTransId="{75CCD42A-B373-4CF7-9393-F9FAFD38DB90}"/>
    <dgm:cxn modelId="{35302317-8731-43A3-9CBF-1F367A827403}" type="presOf" srcId="{870CA7B0-5E8F-4D7A-9ADE-B224221A3B57}" destId="{632E0F1C-883C-468E-AC27-D19994DD8928}" srcOrd="1" destOrd="0" presId="urn:microsoft.com/office/officeart/2005/8/layout/bList2"/>
    <dgm:cxn modelId="{456A8E27-7F1C-408A-AAC4-37ECABC489FE}" srcId="{D4884FDF-8326-4A44-93BA-5280247D9C4E}" destId="{870CA7B0-5E8F-4D7A-9ADE-B224221A3B57}" srcOrd="0" destOrd="0" parTransId="{557A041A-F649-42AA-8654-14EEA868B063}" sibTransId="{18A035F1-6F81-4F70-94DC-74E7B62E16FA}"/>
    <dgm:cxn modelId="{BA768F2D-C71E-4B81-AD8F-44D677C34086}" type="presOf" srcId="{5E50320A-4D76-4D40-B716-B34570D5EAC2}" destId="{A4E9E3B6-18AC-46AF-BC5B-2798AC92EAA4}" srcOrd="0" destOrd="0" presId="urn:microsoft.com/office/officeart/2005/8/layout/bList2"/>
    <dgm:cxn modelId="{A3B6632E-E815-4B33-B428-AADC46C819A6}" type="presOf" srcId="{4CDBA7AD-49FA-4688-B034-26153F680733}" destId="{ABE7AD1E-81A5-4D6E-9698-8FA149F88A0E}" srcOrd="1" destOrd="0" presId="urn:microsoft.com/office/officeart/2005/8/layout/bList2"/>
    <dgm:cxn modelId="{A87DEC36-9DB7-40C1-94FA-187E0B0ED3BE}" type="presOf" srcId="{504A380D-EDC9-459E-8BCE-362CC779A453}" destId="{B8354FD6-FED4-4531-82A6-57BE5F3FC9DE}" srcOrd="0" destOrd="0" presId="urn:microsoft.com/office/officeart/2005/8/layout/bList2"/>
    <dgm:cxn modelId="{52556A66-7625-43C4-9F5E-40E4CFF9FBF7}" type="presOf" srcId="{15FD7827-550C-4189-913F-8AD1EE6A92F5}" destId="{D14A7CDB-5968-460D-85C2-0339E569009A}" srcOrd="1" destOrd="0" presId="urn:microsoft.com/office/officeart/2005/8/layout/bList2"/>
    <dgm:cxn modelId="{BE1FE787-D94B-4990-85AA-8409574C71AD}" type="presOf" srcId="{18A035F1-6F81-4F70-94DC-74E7B62E16FA}" destId="{0B388F9D-5BF1-4A66-B242-0CE6605AD0A6}" srcOrd="0" destOrd="0" presId="urn:microsoft.com/office/officeart/2005/8/layout/bList2"/>
    <dgm:cxn modelId="{9E01B392-88A3-479C-B5FA-39D7289B682A}" type="presOf" srcId="{4CDBA7AD-49FA-4688-B034-26153F680733}" destId="{1C6B3E02-21AD-423D-96D9-4B19CD7EBEF2}" srcOrd="0" destOrd="0" presId="urn:microsoft.com/office/officeart/2005/8/layout/bList2"/>
    <dgm:cxn modelId="{788DD09F-ACCA-47DF-8C7F-3E1002311F2F}" type="presOf" srcId="{5E50320A-4D76-4D40-B716-B34570D5EAC2}" destId="{8EC4BC0D-D861-4671-BD2D-5CC6F4BB6178}" srcOrd="1" destOrd="0" presId="urn:microsoft.com/office/officeart/2005/8/layout/bList2"/>
    <dgm:cxn modelId="{6CB143A3-AC79-4861-84E4-83DAF48AD380}" srcId="{D4884FDF-8326-4A44-93BA-5280247D9C4E}" destId="{4CDBA7AD-49FA-4688-B034-26153F680733}" srcOrd="4" destOrd="0" parTransId="{0B66B694-1D3E-4651-BC32-A0F80B21E7D7}" sibTransId="{37CFA0AB-EFF5-4901-A931-24AA944E5769}"/>
    <dgm:cxn modelId="{CC24EED6-B59E-4846-B6F1-495E4BD27BBA}" type="presOf" srcId="{15FD7827-550C-4189-913F-8AD1EE6A92F5}" destId="{C29EC378-8B2A-41B2-A9FE-2C7E24BDEBE3}" srcOrd="0" destOrd="0" presId="urn:microsoft.com/office/officeart/2005/8/layout/bList2"/>
    <dgm:cxn modelId="{B34478D8-FDB2-4907-9602-367D17A05064}" type="presOf" srcId="{A3F89479-A9C0-4B2B-9E58-947F97C165FE}" destId="{B38728E3-1AC2-45D4-BF13-25C69393154C}" srcOrd="0" destOrd="0" presId="urn:microsoft.com/office/officeart/2005/8/layout/bList2"/>
    <dgm:cxn modelId="{F08899DF-70FA-4BC7-8B54-335E7C76F837}" type="presOf" srcId="{D4884FDF-8326-4A44-93BA-5280247D9C4E}" destId="{2094A7C2-995F-4C24-B5BB-EDFC45CE4774}" srcOrd="0" destOrd="0" presId="urn:microsoft.com/office/officeart/2005/8/layout/bList2"/>
    <dgm:cxn modelId="{718A36E2-3CA5-495D-B363-921043DC25E1}" srcId="{D4884FDF-8326-4A44-93BA-5280247D9C4E}" destId="{5E50320A-4D76-4D40-B716-B34570D5EAC2}" srcOrd="2" destOrd="0" parTransId="{21462FAA-D9FA-4061-8543-B3566B458646}" sibTransId="{A3F89479-A9C0-4B2B-9E58-947F97C165FE}"/>
    <dgm:cxn modelId="{08BA5DE9-DA33-4C99-89F5-B349A189A05B}" type="presOf" srcId="{ED2F9E73-EE89-44E3-B5C2-05C4D2CF7C7E}" destId="{EE4612F1-0E61-4DEE-923C-2CD165E87A03}" srcOrd="1" destOrd="0" presId="urn:microsoft.com/office/officeart/2005/8/layout/bList2"/>
    <dgm:cxn modelId="{E05209EC-FDA2-4247-B855-093E7E95364F}" type="presOf" srcId="{75CCD42A-B373-4CF7-9393-F9FAFD38DB90}" destId="{E2C93E00-D3DD-4ABF-A7BD-7DBFEEE25329}" srcOrd="0" destOrd="0" presId="urn:microsoft.com/office/officeart/2005/8/layout/bList2"/>
    <dgm:cxn modelId="{C4811CF3-9A74-4577-95DD-F3823FC2559F}" srcId="{D4884FDF-8326-4A44-93BA-5280247D9C4E}" destId="{ED2F9E73-EE89-44E3-B5C2-05C4D2CF7C7E}" srcOrd="3" destOrd="0" parTransId="{6C926A90-F46A-4CBB-BF3B-851B45D0D862}" sibTransId="{504A380D-EDC9-459E-8BCE-362CC779A453}"/>
    <dgm:cxn modelId="{4CF07FF3-0740-40A9-82C5-C122AEF7E9F8}" type="presOf" srcId="{870CA7B0-5E8F-4D7A-9ADE-B224221A3B57}" destId="{AF2709F0-415B-4D83-AFD7-0E0F4436B416}" srcOrd="0" destOrd="0" presId="urn:microsoft.com/office/officeart/2005/8/layout/bList2"/>
    <dgm:cxn modelId="{CB1BEA8B-B295-461F-A5AD-F6726FAA53FF}" type="presParOf" srcId="{2094A7C2-995F-4C24-B5BB-EDFC45CE4774}" destId="{F6CB48A7-49FA-4018-92F8-9C3C93098404}" srcOrd="0" destOrd="0" presId="urn:microsoft.com/office/officeart/2005/8/layout/bList2"/>
    <dgm:cxn modelId="{0E942449-313D-445B-A426-F8D81C03364E}" type="presParOf" srcId="{F6CB48A7-49FA-4018-92F8-9C3C93098404}" destId="{E01E9FCA-DF56-46A4-964B-34A889A9E5DE}" srcOrd="0" destOrd="0" presId="urn:microsoft.com/office/officeart/2005/8/layout/bList2"/>
    <dgm:cxn modelId="{FDC734D8-1B69-489B-93CE-87D0E3375DBF}" type="presParOf" srcId="{F6CB48A7-49FA-4018-92F8-9C3C93098404}" destId="{AF2709F0-415B-4D83-AFD7-0E0F4436B416}" srcOrd="1" destOrd="0" presId="urn:microsoft.com/office/officeart/2005/8/layout/bList2"/>
    <dgm:cxn modelId="{352A0EDE-8D6C-49EB-A78D-6BEC111F3B34}" type="presParOf" srcId="{F6CB48A7-49FA-4018-92F8-9C3C93098404}" destId="{632E0F1C-883C-468E-AC27-D19994DD8928}" srcOrd="2" destOrd="0" presId="urn:microsoft.com/office/officeart/2005/8/layout/bList2"/>
    <dgm:cxn modelId="{070EB213-32B7-4A7C-8D07-998FF733069D}" type="presParOf" srcId="{F6CB48A7-49FA-4018-92F8-9C3C93098404}" destId="{40DC1042-6EE8-4E49-AD8E-86394AD27E48}" srcOrd="3" destOrd="0" presId="urn:microsoft.com/office/officeart/2005/8/layout/bList2"/>
    <dgm:cxn modelId="{61066E77-D17E-4012-AF9D-71D6804CC984}" type="presParOf" srcId="{2094A7C2-995F-4C24-B5BB-EDFC45CE4774}" destId="{0B388F9D-5BF1-4A66-B242-0CE6605AD0A6}" srcOrd="1" destOrd="0" presId="urn:microsoft.com/office/officeart/2005/8/layout/bList2"/>
    <dgm:cxn modelId="{9E271B20-0DA6-4DB7-9BB5-1665958B9D8F}" type="presParOf" srcId="{2094A7C2-995F-4C24-B5BB-EDFC45CE4774}" destId="{7BCC8E29-5475-4257-8D43-A188F521FC11}" srcOrd="2" destOrd="0" presId="urn:microsoft.com/office/officeart/2005/8/layout/bList2"/>
    <dgm:cxn modelId="{471A9DE5-36CB-4937-B04E-4F8E3E511949}" type="presParOf" srcId="{7BCC8E29-5475-4257-8D43-A188F521FC11}" destId="{5CB0BD52-6541-4846-A138-396CD5BA6E9A}" srcOrd="0" destOrd="0" presId="urn:microsoft.com/office/officeart/2005/8/layout/bList2"/>
    <dgm:cxn modelId="{02647C8D-80C0-4464-80F6-F83587D63DB6}" type="presParOf" srcId="{7BCC8E29-5475-4257-8D43-A188F521FC11}" destId="{C29EC378-8B2A-41B2-A9FE-2C7E24BDEBE3}" srcOrd="1" destOrd="0" presId="urn:microsoft.com/office/officeart/2005/8/layout/bList2"/>
    <dgm:cxn modelId="{41800B7A-13E4-4398-9AAF-5A26E265AB1D}" type="presParOf" srcId="{7BCC8E29-5475-4257-8D43-A188F521FC11}" destId="{D14A7CDB-5968-460D-85C2-0339E569009A}" srcOrd="2" destOrd="0" presId="urn:microsoft.com/office/officeart/2005/8/layout/bList2"/>
    <dgm:cxn modelId="{E00490EC-91B5-4A90-93E5-0DE58D63BB38}" type="presParOf" srcId="{7BCC8E29-5475-4257-8D43-A188F521FC11}" destId="{D9DF13AA-18A6-4F6B-83FC-046A630B39F9}" srcOrd="3" destOrd="0" presId="urn:microsoft.com/office/officeart/2005/8/layout/bList2"/>
    <dgm:cxn modelId="{1D98ECD6-DCDF-4529-A07A-7DEBF545B2AA}" type="presParOf" srcId="{2094A7C2-995F-4C24-B5BB-EDFC45CE4774}" destId="{E2C93E00-D3DD-4ABF-A7BD-7DBFEEE25329}" srcOrd="3" destOrd="0" presId="urn:microsoft.com/office/officeart/2005/8/layout/bList2"/>
    <dgm:cxn modelId="{0F1D2E04-4277-480B-B4E1-D08C54F61313}" type="presParOf" srcId="{2094A7C2-995F-4C24-B5BB-EDFC45CE4774}" destId="{F178D160-5C7C-43D4-B466-F6A98DFD81E3}" srcOrd="4" destOrd="0" presId="urn:microsoft.com/office/officeart/2005/8/layout/bList2"/>
    <dgm:cxn modelId="{4777A275-8069-4A6E-B1E4-B2066CE08464}" type="presParOf" srcId="{F178D160-5C7C-43D4-B466-F6A98DFD81E3}" destId="{B7E1BDB8-C586-4628-8B84-F0E8B6AD5B25}" srcOrd="0" destOrd="0" presId="urn:microsoft.com/office/officeart/2005/8/layout/bList2"/>
    <dgm:cxn modelId="{38DB463D-295F-4D98-A897-6BD505E22692}" type="presParOf" srcId="{F178D160-5C7C-43D4-B466-F6A98DFD81E3}" destId="{A4E9E3B6-18AC-46AF-BC5B-2798AC92EAA4}" srcOrd="1" destOrd="0" presId="urn:microsoft.com/office/officeart/2005/8/layout/bList2"/>
    <dgm:cxn modelId="{84426D90-E2F5-4877-8927-93D93BA522A2}" type="presParOf" srcId="{F178D160-5C7C-43D4-B466-F6A98DFD81E3}" destId="{8EC4BC0D-D861-4671-BD2D-5CC6F4BB6178}" srcOrd="2" destOrd="0" presId="urn:microsoft.com/office/officeart/2005/8/layout/bList2"/>
    <dgm:cxn modelId="{16B14591-EF73-41E8-8A60-E44E8FD5E622}" type="presParOf" srcId="{F178D160-5C7C-43D4-B466-F6A98DFD81E3}" destId="{1CA0F605-BF9E-46D4-AC05-42073E7C2D33}" srcOrd="3" destOrd="0" presId="urn:microsoft.com/office/officeart/2005/8/layout/bList2"/>
    <dgm:cxn modelId="{851BBDC7-405D-432E-8699-9161942D0FBA}" type="presParOf" srcId="{2094A7C2-995F-4C24-B5BB-EDFC45CE4774}" destId="{B38728E3-1AC2-45D4-BF13-25C69393154C}" srcOrd="5" destOrd="0" presId="urn:microsoft.com/office/officeart/2005/8/layout/bList2"/>
    <dgm:cxn modelId="{489D72C5-B03F-4AFA-AA5E-9E347BE235E3}" type="presParOf" srcId="{2094A7C2-995F-4C24-B5BB-EDFC45CE4774}" destId="{B8D140B9-6D3C-48DD-842B-6AC48F868C35}" srcOrd="6" destOrd="0" presId="urn:microsoft.com/office/officeart/2005/8/layout/bList2"/>
    <dgm:cxn modelId="{1EBC5E67-501F-4627-B570-C4C036601063}" type="presParOf" srcId="{B8D140B9-6D3C-48DD-842B-6AC48F868C35}" destId="{074BDA79-F5AE-4A57-8506-86C81908418C}" srcOrd="0" destOrd="0" presId="urn:microsoft.com/office/officeart/2005/8/layout/bList2"/>
    <dgm:cxn modelId="{936D6756-507A-4FCF-95FA-BFC0EB119F50}" type="presParOf" srcId="{B8D140B9-6D3C-48DD-842B-6AC48F868C35}" destId="{7BB8C530-AA09-43BE-AA42-DD56F4BB6CFA}" srcOrd="1" destOrd="0" presId="urn:microsoft.com/office/officeart/2005/8/layout/bList2"/>
    <dgm:cxn modelId="{22E527BF-A0AE-40BA-BE30-48A27C04D7CE}" type="presParOf" srcId="{B8D140B9-6D3C-48DD-842B-6AC48F868C35}" destId="{EE4612F1-0E61-4DEE-923C-2CD165E87A03}" srcOrd="2" destOrd="0" presId="urn:microsoft.com/office/officeart/2005/8/layout/bList2"/>
    <dgm:cxn modelId="{70C16746-EBFF-4AB0-B33C-11C3AD3B12ED}" type="presParOf" srcId="{B8D140B9-6D3C-48DD-842B-6AC48F868C35}" destId="{0D318872-A2E4-4967-8ED1-421E16759DBF}" srcOrd="3" destOrd="0" presId="urn:microsoft.com/office/officeart/2005/8/layout/bList2"/>
    <dgm:cxn modelId="{D6B4A189-2A16-4E1A-AFC2-D53C20022E1C}" type="presParOf" srcId="{2094A7C2-995F-4C24-B5BB-EDFC45CE4774}" destId="{B8354FD6-FED4-4531-82A6-57BE5F3FC9DE}" srcOrd="7" destOrd="0" presId="urn:microsoft.com/office/officeart/2005/8/layout/bList2"/>
    <dgm:cxn modelId="{988B39F8-ECAF-4639-B914-65A9ABDD938B}" type="presParOf" srcId="{2094A7C2-995F-4C24-B5BB-EDFC45CE4774}" destId="{4F5C5E43-4F90-43FF-8621-C7DD20E0E1B4}" srcOrd="8" destOrd="0" presId="urn:microsoft.com/office/officeart/2005/8/layout/bList2"/>
    <dgm:cxn modelId="{467A212E-7965-4783-A9CE-EBDD49AE8253}" type="presParOf" srcId="{4F5C5E43-4F90-43FF-8621-C7DD20E0E1B4}" destId="{D5D706A4-B2D9-4377-AB5A-9BF68DD3E543}" srcOrd="0" destOrd="0" presId="urn:microsoft.com/office/officeart/2005/8/layout/bList2"/>
    <dgm:cxn modelId="{FD7C1E0C-E69B-4460-BEEE-BD8D5252C9BC}" type="presParOf" srcId="{4F5C5E43-4F90-43FF-8621-C7DD20E0E1B4}" destId="{1C6B3E02-21AD-423D-96D9-4B19CD7EBEF2}" srcOrd="1" destOrd="0" presId="urn:microsoft.com/office/officeart/2005/8/layout/bList2"/>
    <dgm:cxn modelId="{A7C4F9D8-B356-4764-82B3-1C1FD1B5E651}" type="presParOf" srcId="{4F5C5E43-4F90-43FF-8621-C7DD20E0E1B4}" destId="{ABE7AD1E-81A5-4D6E-9698-8FA149F88A0E}" srcOrd="2" destOrd="0" presId="urn:microsoft.com/office/officeart/2005/8/layout/bList2"/>
    <dgm:cxn modelId="{BC6199E1-6E18-40FF-AF3D-B89C1E5E9BDE}" type="presParOf" srcId="{4F5C5E43-4F90-43FF-8621-C7DD20E0E1B4}" destId="{C2EB3895-61A8-4A09-831D-D2A9E790F68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E7C50-7C31-490E-A1A5-2F28DFB4CE23}">
      <dsp:nvSpPr>
        <dsp:cNvPr id="0" name=""/>
        <dsp:cNvSpPr/>
      </dsp:nvSpPr>
      <dsp:spPr>
        <a:xfrm>
          <a:off x="247559" y="1855"/>
          <a:ext cx="2594590" cy="15567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b="1" kern="1200" baseline="0" noProof="0" dirty="0"/>
            <a:t>Lees je eigen doelen van dit jaar nog eens door.</a:t>
          </a:r>
          <a:endParaRPr lang="nl-NL" sz="3100" kern="1200" noProof="0" dirty="0"/>
        </a:p>
      </dsp:txBody>
      <dsp:txXfrm>
        <a:off x="247559" y="1855"/>
        <a:ext cx="2594590" cy="1556754"/>
      </dsp:txXfrm>
    </dsp:sp>
    <dsp:sp modelId="{9697DD00-AF37-43DB-9E9D-B8F491DF3F77}">
      <dsp:nvSpPr>
        <dsp:cNvPr id="0" name=""/>
        <dsp:cNvSpPr/>
      </dsp:nvSpPr>
      <dsp:spPr>
        <a:xfrm>
          <a:off x="3101609" y="1855"/>
          <a:ext cx="2594590" cy="15567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b="1" kern="1200" baseline="0" noProof="0" dirty="0"/>
            <a:t>Kies voor het startgesprek jouw nieuwe doelen. Zie dia 19</a:t>
          </a:r>
          <a:endParaRPr lang="nl-NL" sz="3100" kern="1200" noProof="0" dirty="0"/>
        </a:p>
      </dsp:txBody>
      <dsp:txXfrm>
        <a:off x="3101609" y="1855"/>
        <a:ext cx="2594590" cy="1556754"/>
      </dsp:txXfrm>
    </dsp:sp>
    <dsp:sp modelId="{9B6026C2-9E16-40FC-B248-D2553E828523}">
      <dsp:nvSpPr>
        <dsp:cNvPr id="0" name=""/>
        <dsp:cNvSpPr/>
      </dsp:nvSpPr>
      <dsp:spPr>
        <a:xfrm>
          <a:off x="247559" y="1818069"/>
          <a:ext cx="2594590" cy="15567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b="1" kern="1200" baseline="0" noProof="0" dirty="0"/>
            <a:t>Bereid het startgesprek voor door de eerste zes dia’s te lezen</a:t>
          </a:r>
          <a:endParaRPr lang="nl-NL" sz="3100" kern="1200" noProof="0" dirty="0"/>
        </a:p>
      </dsp:txBody>
      <dsp:txXfrm>
        <a:off x="247559" y="1818069"/>
        <a:ext cx="2594590" cy="1556754"/>
      </dsp:txXfrm>
    </dsp:sp>
    <dsp:sp modelId="{AD97848D-FD62-4275-8336-EF446B7F2393}">
      <dsp:nvSpPr>
        <dsp:cNvPr id="0" name=""/>
        <dsp:cNvSpPr/>
      </dsp:nvSpPr>
      <dsp:spPr>
        <a:xfrm>
          <a:off x="3101609" y="1818069"/>
          <a:ext cx="2594590" cy="15567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b="1" kern="1200" baseline="0" noProof="0" dirty="0"/>
            <a:t>Vul de opdrachten (vanaf dia 7) in deze </a:t>
          </a:r>
          <a:r>
            <a:rPr lang="nl-NL" sz="3100" b="1" kern="1200" baseline="0" noProof="0" dirty="0" err="1"/>
            <a:t>powerpoint</a:t>
          </a:r>
          <a:r>
            <a:rPr lang="nl-NL" sz="3100" b="1" kern="1200" baseline="0" noProof="0" dirty="0"/>
            <a:t> in</a:t>
          </a:r>
          <a:endParaRPr lang="nl-NL" sz="3100" kern="1200" noProof="0" dirty="0"/>
        </a:p>
      </dsp:txBody>
      <dsp:txXfrm>
        <a:off x="3101609" y="1818069"/>
        <a:ext cx="2594590" cy="1556754"/>
      </dsp:txXfrm>
    </dsp:sp>
    <dsp:sp modelId="{FE136F01-D761-46E1-BCD8-310345A60291}">
      <dsp:nvSpPr>
        <dsp:cNvPr id="0" name=""/>
        <dsp:cNvSpPr/>
      </dsp:nvSpPr>
      <dsp:spPr>
        <a:xfrm>
          <a:off x="1674584" y="3634282"/>
          <a:ext cx="2594590" cy="15567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b="1" kern="1200" noProof="0" dirty="0"/>
            <a:t>Voer het gesprek met je ouders en coach.</a:t>
          </a:r>
        </a:p>
      </dsp:txBody>
      <dsp:txXfrm>
        <a:off x="1674584" y="3634282"/>
        <a:ext cx="2594590" cy="15567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1543D-D19E-49C3-B195-C85AECFD1274}">
      <dsp:nvSpPr>
        <dsp:cNvPr id="0" name=""/>
        <dsp:cNvSpPr/>
      </dsp:nvSpPr>
      <dsp:spPr>
        <a:xfrm>
          <a:off x="0" y="2212"/>
          <a:ext cx="97972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74666-E4CE-4753-833B-38A1BC54B0E7}">
      <dsp:nvSpPr>
        <dsp:cNvPr id="0" name=""/>
        <dsp:cNvSpPr/>
      </dsp:nvSpPr>
      <dsp:spPr>
        <a:xfrm>
          <a:off x="0" y="2212"/>
          <a:ext cx="9797249" cy="1508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/>
            <a:t>Foto's van en over</a:t>
          </a:r>
          <a:endParaRPr lang="en-US" sz="6500" kern="1200"/>
        </a:p>
      </dsp:txBody>
      <dsp:txXfrm>
        <a:off x="0" y="2212"/>
        <a:ext cx="9797249" cy="1508787"/>
      </dsp:txXfrm>
    </dsp:sp>
    <dsp:sp modelId="{4A00B077-4EBB-4444-B238-D668FEBF9C83}">
      <dsp:nvSpPr>
        <dsp:cNvPr id="0" name=""/>
        <dsp:cNvSpPr/>
      </dsp:nvSpPr>
      <dsp:spPr>
        <a:xfrm>
          <a:off x="0" y="1510999"/>
          <a:ext cx="97972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E317A-ABAC-4CD0-BFB6-B619BC59586C}">
      <dsp:nvSpPr>
        <dsp:cNvPr id="0" name=""/>
        <dsp:cNvSpPr/>
      </dsp:nvSpPr>
      <dsp:spPr>
        <a:xfrm>
          <a:off x="0" y="1510999"/>
          <a:ext cx="9797249" cy="1508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/>
            <a:t>jezelf (hobby’s)</a:t>
          </a:r>
          <a:endParaRPr lang="en-US" sz="6500" kern="1200"/>
        </a:p>
      </dsp:txBody>
      <dsp:txXfrm>
        <a:off x="0" y="1510999"/>
        <a:ext cx="9797249" cy="1508787"/>
      </dsp:txXfrm>
    </dsp:sp>
    <dsp:sp modelId="{F0F1F178-4159-4371-B9FC-62C2E591F69C}">
      <dsp:nvSpPr>
        <dsp:cNvPr id="0" name=""/>
        <dsp:cNvSpPr/>
      </dsp:nvSpPr>
      <dsp:spPr>
        <a:xfrm>
          <a:off x="0" y="3019787"/>
          <a:ext cx="97972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4F747-C704-484F-9DF0-F78011C8A752}">
      <dsp:nvSpPr>
        <dsp:cNvPr id="0" name=""/>
        <dsp:cNvSpPr/>
      </dsp:nvSpPr>
      <dsp:spPr>
        <a:xfrm>
          <a:off x="0" y="3019787"/>
          <a:ext cx="9797249" cy="1508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/>
            <a:t>Klas</a:t>
          </a:r>
          <a:endParaRPr lang="en-US" sz="6500" kern="1200"/>
        </a:p>
      </dsp:txBody>
      <dsp:txXfrm>
        <a:off x="0" y="3019787"/>
        <a:ext cx="9797249" cy="1508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E9FCA-DF56-46A4-964B-34A889A9E5DE}">
      <dsp:nvSpPr>
        <dsp:cNvPr id="0" name=""/>
        <dsp:cNvSpPr/>
      </dsp:nvSpPr>
      <dsp:spPr>
        <a:xfrm>
          <a:off x="561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0F1C-883C-468E-AC27-D19994DD8928}">
      <dsp:nvSpPr>
        <dsp:cNvPr id="0" name=""/>
        <dsp:cNvSpPr/>
      </dsp:nvSpPr>
      <dsp:spPr>
        <a:xfrm>
          <a:off x="561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Doel1</a:t>
          </a:r>
        </a:p>
      </dsp:txBody>
      <dsp:txXfrm>
        <a:off x="5611" y="1406869"/>
        <a:ext cx="1262088" cy="575259"/>
      </dsp:txXfrm>
    </dsp:sp>
    <dsp:sp modelId="{40DC1042-6EE8-4E49-AD8E-86394AD27E48}">
      <dsp:nvSpPr>
        <dsp:cNvPr id="0" name=""/>
        <dsp:cNvSpPr/>
      </dsp:nvSpPr>
      <dsp:spPr>
        <a:xfrm>
          <a:off x="1318397" y="1498244"/>
          <a:ext cx="627257" cy="62725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0BD52-6541-4846-A138-396CD5BA6E9A}">
      <dsp:nvSpPr>
        <dsp:cNvPr id="0" name=""/>
        <dsp:cNvSpPr/>
      </dsp:nvSpPr>
      <dsp:spPr>
        <a:xfrm>
          <a:off x="2101054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A7CDB-5968-460D-85C2-0339E569009A}">
      <dsp:nvSpPr>
        <dsp:cNvPr id="0" name=""/>
        <dsp:cNvSpPr/>
      </dsp:nvSpPr>
      <dsp:spPr>
        <a:xfrm>
          <a:off x="2101054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2</a:t>
          </a:r>
        </a:p>
      </dsp:txBody>
      <dsp:txXfrm>
        <a:off x="2101054" y="1406869"/>
        <a:ext cx="1262088" cy="575259"/>
      </dsp:txXfrm>
    </dsp:sp>
    <dsp:sp modelId="{D9DF13AA-18A6-4F6B-83FC-046A630B39F9}">
      <dsp:nvSpPr>
        <dsp:cNvPr id="0" name=""/>
        <dsp:cNvSpPr/>
      </dsp:nvSpPr>
      <dsp:spPr>
        <a:xfrm>
          <a:off x="3413839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1BDB8-C586-4628-8B84-F0E8B6AD5B25}">
      <dsp:nvSpPr>
        <dsp:cNvPr id="0" name=""/>
        <dsp:cNvSpPr/>
      </dsp:nvSpPr>
      <dsp:spPr>
        <a:xfrm>
          <a:off x="4196496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4BC0D-D861-4671-BD2D-5CC6F4BB6178}">
      <dsp:nvSpPr>
        <dsp:cNvPr id="0" name=""/>
        <dsp:cNvSpPr/>
      </dsp:nvSpPr>
      <dsp:spPr>
        <a:xfrm>
          <a:off x="4196496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3</a:t>
          </a:r>
        </a:p>
      </dsp:txBody>
      <dsp:txXfrm>
        <a:off x="4196496" y="1406869"/>
        <a:ext cx="1262088" cy="575259"/>
      </dsp:txXfrm>
    </dsp:sp>
    <dsp:sp modelId="{1CA0F605-BF9E-46D4-AC05-42073E7C2D33}">
      <dsp:nvSpPr>
        <dsp:cNvPr id="0" name=""/>
        <dsp:cNvSpPr/>
      </dsp:nvSpPr>
      <dsp:spPr>
        <a:xfrm>
          <a:off x="5509282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BDA79-F5AE-4A57-8506-86C81908418C}">
      <dsp:nvSpPr>
        <dsp:cNvPr id="0" name=""/>
        <dsp:cNvSpPr/>
      </dsp:nvSpPr>
      <dsp:spPr>
        <a:xfrm>
          <a:off x="6291939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612F1-0E61-4DEE-923C-2CD165E87A03}">
      <dsp:nvSpPr>
        <dsp:cNvPr id="0" name=""/>
        <dsp:cNvSpPr/>
      </dsp:nvSpPr>
      <dsp:spPr>
        <a:xfrm>
          <a:off x="6291939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4</a:t>
          </a:r>
          <a:endParaRPr lang="nl-NL" sz="4100" kern="1200" dirty="0"/>
        </a:p>
      </dsp:txBody>
      <dsp:txXfrm>
        <a:off x="6291939" y="1406869"/>
        <a:ext cx="1262088" cy="575259"/>
      </dsp:txXfrm>
    </dsp:sp>
    <dsp:sp modelId="{0D318872-A2E4-4967-8ED1-421E16759DBF}">
      <dsp:nvSpPr>
        <dsp:cNvPr id="0" name=""/>
        <dsp:cNvSpPr/>
      </dsp:nvSpPr>
      <dsp:spPr>
        <a:xfrm>
          <a:off x="7604724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706A4-B2D9-4377-AB5A-9BF68DD3E543}">
      <dsp:nvSpPr>
        <dsp:cNvPr id="0" name=""/>
        <dsp:cNvSpPr/>
      </dsp:nvSpPr>
      <dsp:spPr>
        <a:xfrm>
          <a:off x="838738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7AD1E-81A5-4D6E-9698-8FA149F88A0E}">
      <dsp:nvSpPr>
        <dsp:cNvPr id="0" name=""/>
        <dsp:cNvSpPr/>
      </dsp:nvSpPr>
      <dsp:spPr>
        <a:xfrm>
          <a:off x="838738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5</a:t>
          </a:r>
          <a:endParaRPr lang="nl-NL" sz="4100" kern="1200" dirty="0"/>
        </a:p>
      </dsp:txBody>
      <dsp:txXfrm>
        <a:off x="8387381" y="1406869"/>
        <a:ext cx="1262088" cy="575259"/>
      </dsp:txXfrm>
    </dsp:sp>
    <dsp:sp modelId="{C2EB3895-61A8-4A09-831D-D2A9E790F68D}">
      <dsp:nvSpPr>
        <dsp:cNvPr id="0" name=""/>
        <dsp:cNvSpPr/>
      </dsp:nvSpPr>
      <dsp:spPr>
        <a:xfrm>
          <a:off x="9700167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E9FCA-DF56-46A4-964B-34A889A9E5DE}">
      <dsp:nvSpPr>
        <dsp:cNvPr id="0" name=""/>
        <dsp:cNvSpPr/>
      </dsp:nvSpPr>
      <dsp:spPr>
        <a:xfrm>
          <a:off x="561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0F1C-883C-468E-AC27-D19994DD8928}">
      <dsp:nvSpPr>
        <dsp:cNvPr id="0" name=""/>
        <dsp:cNvSpPr/>
      </dsp:nvSpPr>
      <dsp:spPr>
        <a:xfrm>
          <a:off x="561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Doel1</a:t>
          </a:r>
        </a:p>
      </dsp:txBody>
      <dsp:txXfrm>
        <a:off x="5611" y="1406869"/>
        <a:ext cx="1262088" cy="575259"/>
      </dsp:txXfrm>
    </dsp:sp>
    <dsp:sp modelId="{40DC1042-6EE8-4E49-AD8E-86394AD27E48}">
      <dsp:nvSpPr>
        <dsp:cNvPr id="0" name=""/>
        <dsp:cNvSpPr/>
      </dsp:nvSpPr>
      <dsp:spPr>
        <a:xfrm>
          <a:off x="1318397" y="1498244"/>
          <a:ext cx="627257" cy="62725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0BD52-6541-4846-A138-396CD5BA6E9A}">
      <dsp:nvSpPr>
        <dsp:cNvPr id="0" name=""/>
        <dsp:cNvSpPr/>
      </dsp:nvSpPr>
      <dsp:spPr>
        <a:xfrm>
          <a:off x="2101054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A7CDB-5968-460D-85C2-0339E569009A}">
      <dsp:nvSpPr>
        <dsp:cNvPr id="0" name=""/>
        <dsp:cNvSpPr/>
      </dsp:nvSpPr>
      <dsp:spPr>
        <a:xfrm>
          <a:off x="2101054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2</a:t>
          </a:r>
        </a:p>
      </dsp:txBody>
      <dsp:txXfrm>
        <a:off x="2101054" y="1406869"/>
        <a:ext cx="1262088" cy="575259"/>
      </dsp:txXfrm>
    </dsp:sp>
    <dsp:sp modelId="{D9DF13AA-18A6-4F6B-83FC-046A630B39F9}">
      <dsp:nvSpPr>
        <dsp:cNvPr id="0" name=""/>
        <dsp:cNvSpPr/>
      </dsp:nvSpPr>
      <dsp:spPr>
        <a:xfrm>
          <a:off x="3413839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1BDB8-C586-4628-8B84-F0E8B6AD5B25}">
      <dsp:nvSpPr>
        <dsp:cNvPr id="0" name=""/>
        <dsp:cNvSpPr/>
      </dsp:nvSpPr>
      <dsp:spPr>
        <a:xfrm>
          <a:off x="4196496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4BC0D-D861-4671-BD2D-5CC6F4BB6178}">
      <dsp:nvSpPr>
        <dsp:cNvPr id="0" name=""/>
        <dsp:cNvSpPr/>
      </dsp:nvSpPr>
      <dsp:spPr>
        <a:xfrm>
          <a:off x="4196496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3</a:t>
          </a:r>
        </a:p>
      </dsp:txBody>
      <dsp:txXfrm>
        <a:off x="4196496" y="1406869"/>
        <a:ext cx="1262088" cy="575259"/>
      </dsp:txXfrm>
    </dsp:sp>
    <dsp:sp modelId="{1CA0F605-BF9E-46D4-AC05-42073E7C2D33}">
      <dsp:nvSpPr>
        <dsp:cNvPr id="0" name=""/>
        <dsp:cNvSpPr/>
      </dsp:nvSpPr>
      <dsp:spPr>
        <a:xfrm>
          <a:off x="5509282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BDA79-F5AE-4A57-8506-86C81908418C}">
      <dsp:nvSpPr>
        <dsp:cNvPr id="0" name=""/>
        <dsp:cNvSpPr/>
      </dsp:nvSpPr>
      <dsp:spPr>
        <a:xfrm>
          <a:off x="6291939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612F1-0E61-4DEE-923C-2CD165E87A03}">
      <dsp:nvSpPr>
        <dsp:cNvPr id="0" name=""/>
        <dsp:cNvSpPr/>
      </dsp:nvSpPr>
      <dsp:spPr>
        <a:xfrm>
          <a:off x="6291939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4</a:t>
          </a:r>
          <a:endParaRPr lang="nl-NL" sz="4100" kern="1200" dirty="0"/>
        </a:p>
      </dsp:txBody>
      <dsp:txXfrm>
        <a:off x="6291939" y="1406869"/>
        <a:ext cx="1262088" cy="575259"/>
      </dsp:txXfrm>
    </dsp:sp>
    <dsp:sp modelId="{0D318872-A2E4-4967-8ED1-421E16759DBF}">
      <dsp:nvSpPr>
        <dsp:cNvPr id="0" name=""/>
        <dsp:cNvSpPr/>
      </dsp:nvSpPr>
      <dsp:spPr>
        <a:xfrm>
          <a:off x="7604724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706A4-B2D9-4377-AB5A-9BF68DD3E543}">
      <dsp:nvSpPr>
        <dsp:cNvPr id="0" name=""/>
        <dsp:cNvSpPr/>
      </dsp:nvSpPr>
      <dsp:spPr>
        <a:xfrm>
          <a:off x="838738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7AD1E-81A5-4D6E-9698-8FA149F88A0E}">
      <dsp:nvSpPr>
        <dsp:cNvPr id="0" name=""/>
        <dsp:cNvSpPr/>
      </dsp:nvSpPr>
      <dsp:spPr>
        <a:xfrm>
          <a:off x="838738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5</a:t>
          </a:r>
          <a:endParaRPr lang="nl-NL" sz="4100" kern="1200" dirty="0"/>
        </a:p>
      </dsp:txBody>
      <dsp:txXfrm>
        <a:off x="8387381" y="1406869"/>
        <a:ext cx="1262088" cy="575259"/>
      </dsp:txXfrm>
    </dsp:sp>
    <dsp:sp modelId="{C2EB3895-61A8-4A09-831D-D2A9E790F68D}">
      <dsp:nvSpPr>
        <dsp:cNvPr id="0" name=""/>
        <dsp:cNvSpPr/>
      </dsp:nvSpPr>
      <dsp:spPr>
        <a:xfrm>
          <a:off x="9700167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E9FCA-DF56-46A4-964B-34A889A9E5DE}">
      <dsp:nvSpPr>
        <dsp:cNvPr id="0" name=""/>
        <dsp:cNvSpPr/>
      </dsp:nvSpPr>
      <dsp:spPr>
        <a:xfrm>
          <a:off x="561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0F1C-883C-468E-AC27-D19994DD8928}">
      <dsp:nvSpPr>
        <dsp:cNvPr id="0" name=""/>
        <dsp:cNvSpPr/>
      </dsp:nvSpPr>
      <dsp:spPr>
        <a:xfrm>
          <a:off x="561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Doel1</a:t>
          </a:r>
        </a:p>
      </dsp:txBody>
      <dsp:txXfrm>
        <a:off x="5611" y="1406869"/>
        <a:ext cx="1262088" cy="575259"/>
      </dsp:txXfrm>
    </dsp:sp>
    <dsp:sp modelId="{40DC1042-6EE8-4E49-AD8E-86394AD27E48}">
      <dsp:nvSpPr>
        <dsp:cNvPr id="0" name=""/>
        <dsp:cNvSpPr/>
      </dsp:nvSpPr>
      <dsp:spPr>
        <a:xfrm>
          <a:off x="1318397" y="1498244"/>
          <a:ext cx="627257" cy="62725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0BD52-6541-4846-A138-396CD5BA6E9A}">
      <dsp:nvSpPr>
        <dsp:cNvPr id="0" name=""/>
        <dsp:cNvSpPr/>
      </dsp:nvSpPr>
      <dsp:spPr>
        <a:xfrm>
          <a:off x="2101054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A7CDB-5968-460D-85C2-0339E569009A}">
      <dsp:nvSpPr>
        <dsp:cNvPr id="0" name=""/>
        <dsp:cNvSpPr/>
      </dsp:nvSpPr>
      <dsp:spPr>
        <a:xfrm>
          <a:off x="2101054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2</a:t>
          </a:r>
        </a:p>
      </dsp:txBody>
      <dsp:txXfrm>
        <a:off x="2101054" y="1406869"/>
        <a:ext cx="1262088" cy="575259"/>
      </dsp:txXfrm>
    </dsp:sp>
    <dsp:sp modelId="{D9DF13AA-18A6-4F6B-83FC-046A630B39F9}">
      <dsp:nvSpPr>
        <dsp:cNvPr id="0" name=""/>
        <dsp:cNvSpPr/>
      </dsp:nvSpPr>
      <dsp:spPr>
        <a:xfrm>
          <a:off x="3413839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1BDB8-C586-4628-8B84-F0E8B6AD5B25}">
      <dsp:nvSpPr>
        <dsp:cNvPr id="0" name=""/>
        <dsp:cNvSpPr/>
      </dsp:nvSpPr>
      <dsp:spPr>
        <a:xfrm>
          <a:off x="4196496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4BC0D-D861-4671-BD2D-5CC6F4BB6178}">
      <dsp:nvSpPr>
        <dsp:cNvPr id="0" name=""/>
        <dsp:cNvSpPr/>
      </dsp:nvSpPr>
      <dsp:spPr>
        <a:xfrm>
          <a:off x="4196496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3</a:t>
          </a:r>
        </a:p>
      </dsp:txBody>
      <dsp:txXfrm>
        <a:off x="4196496" y="1406869"/>
        <a:ext cx="1262088" cy="575259"/>
      </dsp:txXfrm>
    </dsp:sp>
    <dsp:sp modelId="{1CA0F605-BF9E-46D4-AC05-42073E7C2D33}">
      <dsp:nvSpPr>
        <dsp:cNvPr id="0" name=""/>
        <dsp:cNvSpPr/>
      </dsp:nvSpPr>
      <dsp:spPr>
        <a:xfrm>
          <a:off x="5509282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BDA79-F5AE-4A57-8506-86C81908418C}">
      <dsp:nvSpPr>
        <dsp:cNvPr id="0" name=""/>
        <dsp:cNvSpPr/>
      </dsp:nvSpPr>
      <dsp:spPr>
        <a:xfrm>
          <a:off x="6291939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612F1-0E61-4DEE-923C-2CD165E87A03}">
      <dsp:nvSpPr>
        <dsp:cNvPr id="0" name=""/>
        <dsp:cNvSpPr/>
      </dsp:nvSpPr>
      <dsp:spPr>
        <a:xfrm>
          <a:off x="6291939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4</a:t>
          </a:r>
          <a:endParaRPr lang="nl-NL" sz="4100" kern="1200" dirty="0"/>
        </a:p>
      </dsp:txBody>
      <dsp:txXfrm>
        <a:off x="6291939" y="1406869"/>
        <a:ext cx="1262088" cy="575259"/>
      </dsp:txXfrm>
    </dsp:sp>
    <dsp:sp modelId="{0D318872-A2E4-4967-8ED1-421E16759DBF}">
      <dsp:nvSpPr>
        <dsp:cNvPr id="0" name=""/>
        <dsp:cNvSpPr/>
      </dsp:nvSpPr>
      <dsp:spPr>
        <a:xfrm>
          <a:off x="7604724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706A4-B2D9-4377-AB5A-9BF68DD3E543}">
      <dsp:nvSpPr>
        <dsp:cNvPr id="0" name=""/>
        <dsp:cNvSpPr/>
      </dsp:nvSpPr>
      <dsp:spPr>
        <a:xfrm>
          <a:off x="838738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7AD1E-81A5-4D6E-9698-8FA149F88A0E}">
      <dsp:nvSpPr>
        <dsp:cNvPr id="0" name=""/>
        <dsp:cNvSpPr/>
      </dsp:nvSpPr>
      <dsp:spPr>
        <a:xfrm>
          <a:off x="838738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5</a:t>
          </a:r>
          <a:endParaRPr lang="nl-NL" sz="4100" kern="1200" dirty="0"/>
        </a:p>
      </dsp:txBody>
      <dsp:txXfrm>
        <a:off x="8387381" y="1406869"/>
        <a:ext cx="1262088" cy="575259"/>
      </dsp:txXfrm>
    </dsp:sp>
    <dsp:sp modelId="{C2EB3895-61A8-4A09-831D-D2A9E790F68D}">
      <dsp:nvSpPr>
        <dsp:cNvPr id="0" name=""/>
        <dsp:cNvSpPr/>
      </dsp:nvSpPr>
      <dsp:spPr>
        <a:xfrm>
          <a:off x="9700167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E9FCA-DF56-46A4-964B-34A889A9E5DE}">
      <dsp:nvSpPr>
        <dsp:cNvPr id="0" name=""/>
        <dsp:cNvSpPr/>
      </dsp:nvSpPr>
      <dsp:spPr>
        <a:xfrm>
          <a:off x="561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0F1C-883C-468E-AC27-D19994DD8928}">
      <dsp:nvSpPr>
        <dsp:cNvPr id="0" name=""/>
        <dsp:cNvSpPr/>
      </dsp:nvSpPr>
      <dsp:spPr>
        <a:xfrm>
          <a:off x="561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Doel1</a:t>
          </a:r>
        </a:p>
      </dsp:txBody>
      <dsp:txXfrm>
        <a:off x="5611" y="1406869"/>
        <a:ext cx="1262088" cy="575259"/>
      </dsp:txXfrm>
    </dsp:sp>
    <dsp:sp modelId="{40DC1042-6EE8-4E49-AD8E-86394AD27E48}">
      <dsp:nvSpPr>
        <dsp:cNvPr id="0" name=""/>
        <dsp:cNvSpPr/>
      </dsp:nvSpPr>
      <dsp:spPr>
        <a:xfrm>
          <a:off x="1318397" y="1498244"/>
          <a:ext cx="627257" cy="62725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0BD52-6541-4846-A138-396CD5BA6E9A}">
      <dsp:nvSpPr>
        <dsp:cNvPr id="0" name=""/>
        <dsp:cNvSpPr/>
      </dsp:nvSpPr>
      <dsp:spPr>
        <a:xfrm>
          <a:off x="2101054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A7CDB-5968-460D-85C2-0339E569009A}">
      <dsp:nvSpPr>
        <dsp:cNvPr id="0" name=""/>
        <dsp:cNvSpPr/>
      </dsp:nvSpPr>
      <dsp:spPr>
        <a:xfrm>
          <a:off x="2101054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2</a:t>
          </a:r>
        </a:p>
      </dsp:txBody>
      <dsp:txXfrm>
        <a:off x="2101054" y="1406869"/>
        <a:ext cx="1262088" cy="575259"/>
      </dsp:txXfrm>
    </dsp:sp>
    <dsp:sp modelId="{D9DF13AA-18A6-4F6B-83FC-046A630B39F9}">
      <dsp:nvSpPr>
        <dsp:cNvPr id="0" name=""/>
        <dsp:cNvSpPr/>
      </dsp:nvSpPr>
      <dsp:spPr>
        <a:xfrm>
          <a:off x="3413839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1BDB8-C586-4628-8B84-F0E8B6AD5B25}">
      <dsp:nvSpPr>
        <dsp:cNvPr id="0" name=""/>
        <dsp:cNvSpPr/>
      </dsp:nvSpPr>
      <dsp:spPr>
        <a:xfrm>
          <a:off x="4196496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4BC0D-D861-4671-BD2D-5CC6F4BB6178}">
      <dsp:nvSpPr>
        <dsp:cNvPr id="0" name=""/>
        <dsp:cNvSpPr/>
      </dsp:nvSpPr>
      <dsp:spPr>
        <a:xfrm>
          <a:off x="4196496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3</a:t>
          </a:r>
        </a:p>
      </dsp:txBody>
      <dsp:txXfrm>
        <a:off x="4196496" y="1406869"/>
        <a:ext cx="1262088" cy="575259"/>
      </dsp:txXfrm>
    </dsp:sp>
    <dsp:sp modelId="{1CA0F605-BF9E-46D4-AC05-42073E7C2D33}">
      <dsp:nvSpPr>
        <dsp:cNvPr id="0" name=""/>
        <dsp:cNvSpPr/>
      </dsp:nvSpPr>
      <dsp:spPr>
        <a:xfrm>
          <a:off x="5509282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BDA79-F5AE-4A57-8506-86C81908418C}">
      <dsp:nvSpPr>
        <dsp:cNvPr id="0" name=""/>
        <dsp:cNvSpPr/>
      </dsp:nvSpPr>
      <dsp:spPr>
        <a:xfrm>
          <a:off x="6291939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612F1-0E61-4DEE-923C-2CD165E87A03}">
      <dsp:nvSpPr>
        <dsp:cNvPr id="0" name=""/>
        <dsp:cNvSpPr/>
      </dsp:nvSpPr>
      <dsp:spPr>
        <a:xfrm>
          <a:off x="6291939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4</a:t>
          </a:r>
          <a:endParaRPr lang="nl-NL" sz="4100" kern="1200" dirty="0"/>
        </a:p>
      </dsp:txBody>
      <dsp:txXfrm>
        <a:off x="6291939" y="1406869"/>
        <a:ext cx="1262088" cy="575259"/>
      </dsp:txXfrm>
    </dsp:sp>
    <dsp:sp modelId="{0D318872-A2E4-4967-8ED1-421E16759DBF}">
      <dsp:nvSpPr>
        <dsp:cNvPr id="0" name=""/>
        <dsp:cNvSpPr/>
      </dsp:nvSpPr>
      <dsp:spPr>
        <a:xfrm>
          <a:off x="7604724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706A4-B2D9-4377-AB5A-9BF68DD3E543}">
      <dsp:nvSpPr>
        <dsp:cNvPr id="0" name=""/>
        <dsp:cNvSpPr/>
      </dsp:nvSpPr>
      <dsp:spPr>
        <a:xfrm>
          <a:off x="838738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7AD1E-81A5-4D6E-9698-8FA149F88A0E}">
      <dsp:nvSpPr>
        <dsp:cNvPr id="0" name=""/>
        <dsp:cNvSpPr/>
      </dsp:nvSpPr>
      <dsp:spPr>
        <a:xfrm>
          <a:off x="838738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5</a:t>
          </a:r>
          <a:endParaRPr lang="nl-NL" sz="4100" kern="1200" dirty="0"/>
        </a:p>
      </dsp:txBody>
      <dsp:txXfrm>
        <a:off x="8387381" y="1406869"/>
        <a:ext cx="1262088" cy="575259"/>
      </dsp:txXfrm>
    </dsp:sp>
    <dsp:sp modelId="{C2EB3895-61A8-4A09-831D-D2A9E790F68D}">
      <dsp:nvSpPr>
        <dsp:cNvPr id="0" name=""/>
        <dsp:cNvSpPr/>
      </dsp:nvSpPr>
      <dsp:spPr>
        <a:xfrm>
          <a:off x="9700167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E9FCA-DF56-46A4-964B-34A889A9E5DE}">
      <dsp:nvSpPr>
        <dsp:cNvPr id="0" name=""/>
        <dsp:cNvSpPr/>
      </dsp:nvSpPr>
      <dsp:spPr>
        <a:xfrm>
          <a:off x="561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0F1C-883C-468E-AC27-D19994DD8928}">
      <dsp:nvSpPr>
        <dsp:cNvPr id="0" name=""/>
        <dsp:cNvSpPr/>
      </dsp:nvSpPr>
      <dsp:spPr>
        <a:xfrm>
          <a:off x="561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Doel1</a:t>
          </a:r>
        </a:p>
      </dsp:txBody>
      <dsp:txXfrm>
        <a:off x="5611" y="1406869"/>
        <a:ext cx="1262088" cy="575259"/>
      </dsp:txXfrm>
    </dsp:sp>
    <dsp:sp modelId="{40DC1042-6EE8-4E49-AD8E-86394AD27E48}">
      <dsp:nvSpPr>
        <dsp:cNvPr id="0" name=""/>
        <dsp:cNvSpPr/>
      </dsp:nvSpPr>
      <dsp:spPr>
        <a:xfrm>
          <a:off x="1318397" y="1498244"/>
          <a:ext cx="627257" cy="62725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0BD52-6541-4846-A138-396CD5BA6E9A}">
      <dsp:nvSpPr>
        <dsp:cNvPr id="0" name=""/>
        <dsp:cNvSpPr/>
      </dsp:nvSpPr>
      <dsp:spPr>
        <a:xfrm>
          <a:off x="2101054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A7CDB-5968-460D-85C2-0339E569009A}">
      <dsp:nvSpPr>
        <dsp:cNvPr id="0" name=""/>
        <dsp:cNvSpPr/>
      </dsp:nvSpPr>
      <dsp:spPr>
        <a:xfrm>
          <a:off x="2101054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2</a:t>
          </a:r>
        </a:p>
      </dsp:txBody>
      <dsp:txXfrm>
        <a:off x="2101054" y="1406869"/>
        <a:ext cx="1262088" cy="575259"/>
      </dsp:txXfrm>
    </dsp:sp>
    <dsp:sp modelId="{D9DF13AA-18A6-4F6B-83FC-046A630B39F9}">
      <dsp:nvSpPr>
        <dsp:cNvPr id="0" name=""/>
        <dsp:cNvSpPr/>
      </dsp:nvSpPr>
      <dsp:spPr>
        <a:xfrm>
          <a:off x="3413839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1BDB8-C586-4628-8B84-F0E8B6AD5B25}">
      <dsp:nvSpPr>
        <dsp:cNvPr id="0" name=""/>
        <dsp:cNvSpPr/>
      </dsp:nvSpPr>
      <dsp:spPr>
        <a:xfrm>
          <a:off x="4196496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4BC0D-D861-4671-BD2D-5CC6F4BB6178}">
      <dsp:nvSpPr>
        <dsp:cNvPr id="0" name=""/>
        <dsp:cNvSpPr/>
      </dsp:nvSpPr>
      <dsp:spPr>
        <a:xfrm>
          <a:off x="4196496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3</a:t>
          </a:r>
        </a:p>
      </dsp:txBody>
      <dsp:txXfrm>
        <a:off x="4196496" y="1406869"/>
        <a:ext cx="1262088" cy="575259"/>
      </dsp:txXfrm>
    </dsp:sp>
    <dsp:sp modelId="{1CA0F605-BF9E-46D4-AC05-42073E7C2D33}">
      <dsp:nvSpPr>
        <dsp:cNvPr id="0" name=""/>
        <dsp:cNvSpPr/>
      </dsp:nvSpPr>
      <dsp:spPr>
        <a:xfrm>
          <a:off x="5509282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BDA79-F5AE-4A57-8506-86C81908418C}">
      <dsp:nvSpPr>
        <dsp:cNvPr id="0" name=""/>
        <dsp:cNvSpPr/>
      </dsp:nvSpPr>
      <dsp:spPr>
        <a:xfrm>
          <a:off x="6291939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612F1-0E61-4DEE-923C-2CD165E87A03}">
      <dsp:nvSpPr>
        <dsp:cNvPr id="0" name=""/>
        <dsp:cNvSpPr/>
      </dsp:nvSpPr>
      <dsp:spPr>
        <a:xfrm>
          <a:off x="6291939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4</a:t>
          </a:r>
          <a:endParaRPr lang="nl-NL" sz="4100" kern="1200" dirty="0"/>
        </a:p>
      </dsp:txBody>
      <dsp:txXfrm>
        <a:off x="6291939" y="1406869"/>
        <a:ext cx="1262088" cy="575259"/>
      </dsp:txXfrm>
    </dsp:sp>
    <dsp:sp modelId="{0D318872-A2E4-4967-8ED1-421E16759DBF}">
      <dsp:nvSpPr>
        <dsp:cNvPr id="0" name=""/>
        <dsp:cNvSpPr/>
      </dsp:nvSpPr>
      <dsp:spPr>
        <a:xfrm>
          <a:off x="7604724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706A4-B2D9-4377-AB5A-9BF68DD3E543}">
      <dsp:nvSpPr>
        <dsp:cNvPr id="0" name=""/>
        <dsp:cNvSpPr/>
      </dsp:nvSpPr>
      <dsp:spPr>
        <a:xfrm>
          <a:off x="838738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7AD1E-81A5-4D6E-9698-8FA149F88A0E}">
      <dsp:nvSpPr>
        <dsp:cNvPr id="0" name=""/>
        <dsp:cNvSpPr/>
      </dsp:nvSpPr>
      <dsp:spPr>
        <a:xfrm>
          <a:off x="838738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5</a:t>
          </a:r>
          <a:endParaRPr lang="nl-NL" sz="4100" kern="1200" dirty="0"/>
        </a:p>
      </dsp:txBody>
      <dsp:txXfrm>
        <a:off x="8387381" y="1406869"/>
        <a:ext cx="1262088" cy="575259"/>
      </dsp:txXfrm>
    </dsp:sp>
    <dsp:sp modelId="{C2EB3895-61A8-4A09-831D-D2A9E790F68D}">
      <dsp:nvSpPr>
        <dsp:cNvPr id="0" name=""/>
        <dsp:cNvSpPr/>
      </dsp:nvSpPr>
      <dsp:spPr>
        <a:xfrm>
          <a:off x="9700167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E9FCA-DF56-46A4-964B-34A889A9E5DE}">
      <dsp:nvSpPr>
        <dsp:cNvPr id="0" name=""/>
        <dsp:cNvSpPr/>
      </dsp:nvSpPr>
      <dsp:spPr>
        <a:xfrm>
          <a:off x="561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0F1C-883C-468E-AC27-D19994DD8928}">
      <dsp:nvSpPr>
        <dsp:cNvPr id="0" name=""/>
        <dsp:cNvSpPr/>
      </dsp:nvSpPr>
      <dsp:spPr>
        <a:xfrm>
          <a:off x="561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Doel1</a:t>
          </a:r>
        </a:p>
      </dsp:txBody>
      <dsp:txXfrm>
        <a:off x="5611" y="1406869"/>
        <a:ext cx="1262088" cy="575259"/>
      </dsp:txXfrm>
    </dsp:sp>
    <dsp:sp modelId="{40DC1042-6EE8-4E49-AD8E-86394AD27E48}">
      <dsp:nvSpPr>
        <dsp:cNvPr id="0" name=""/>
        <dsp:cNvSpPr/>
      </dsp:nvSpPr>
      <dsp:spPr>
        <a:xfrm>
          <a:off x="1318397" y="1498244"/>
          <a:ext cx="627257" cy="62725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0BD52-6541-4846-A138-396CD5BA6E9A}">
      <dsp:nvSpPr>
        <dsp:cNvPr id="0" name=""/>
        <dsp:cNvSpPr/>
      </dsp:nvSpPr>
      <dsp:spPr>
        <a:xfrm>
          <a:off x="2101054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A7CDB-5968-460D-85C2-0339E569009A}">
      <dsp:nvSpPr>
        <dsp:cNvPr id="0" name=""/>
        <dsp:cNvSpPr/>
      </dsp:nvSpPr>
      <dsp:spPr>
        <a:xfrm>
          <a:off x="2101054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2</a:t>
          </a:r>
        </a:p>
      </dsp:txBody>
      <dsp:txXfrm>
        <a:off x="2101054" y="1406869"/>
        <a:ext cx="1262088" cy="575259"/>
      </dsp:txXfrm>
    </dsp:sp>
    <dsp:sp modelId="{D9DF13AA-18A6-4F6B-83FC-046A630B39F9}">
      <dsp:nvSpPr>
        <dsp:cNvPr id="0" name=""/>
        <dsp:cNvSpPr/>
      </dsp:nvSpPr>
      <dsp:spPr>
        <a:xfrm>
          <a:off x="3413839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1BDB8-C586-4628-8B84-F0E8B6AD5B25}">
      <dsp:nvSpPr>
        <dsp:cNvPr id="0" name=""/>
        <dsp:cNvSpPr/>
      </dsp:nvSpPr>
      <dsp:spPr>
        <a:xfrm>
          <a:off x="4196496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4BC0D-D861-4671-BD2D-5CC6F4BB6178}">
      <dsp:nvSpPr>
        <dsp:cNvPr id="0" name=""/>
        <dsp:cNvSpPr/>
      </dsp:nvSpPr>
      <dsp:spPr>
        <a:xfrm>
          <a:off x="4196496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/>
            <a:t>Doel 3</a:t>
          </a:r>
        </a:p>
      </dsp:txBody>
      <dsp:txXfrm>
        <a:off x="4196496" y="1406869"/>
        <a:ext cx="1262088" cy="575259"/>
      </dsp:txXfrm>
    </dsp:sp>
    <dsp:sp modelId="{1CA0F605-BF9E-46D4-AC05-42073E7C2D33}">
      <dsp:nvSpPr>
        <dsp:cNvPr id="0" name=""/>
        <dsp:cNvSpPr/>
      </dsp:nvSpPr>
      <dsp:spPr>
        <a:xfrm>
          <a:off x="5509282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BDA79-F5AE-4A57-8506-86C81908418C}">
      <dsp:nvSpPr>
        <dsp:cNvPr id="0" name=""/>
        <dsp:cNvSpPr/>
      </dsp:nvSpPr>
      <dsp:spPr>
        <a:xfrm>
          <a:off x="6291939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612F1-0E61-4DEE-923C-2CD165E87A03}">
      <dsp:nvSpPr>
        <dsp:cNvPr id="0" name=""/>
        <dsp:cNvSpPr/>
      </dsp:nvSpPr>
      <dsp:spPr>
        <a:xfrm>
          <a:off x="6291939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4</a:t>
          </a:r>
          <a:endParaRPr lang="nl-NL" sz="4100" kern="1200" dirty="0"/>
        </a:p>
      </dsp:txBody>
      <dsp:txXfrm>
        <a:off x="6291939" y="1406869"/>
        <a:ext cx="1262088" cy="575259"/>
      </dsp:txXfrm>
    </dsp:sp>
    <dsp:sp modelId="{0D318872-A2E4-4967-8ED1-421E16759DBF}">
      <dsp:nvSpPr>
        <dsp:cNvPr id="0" name=""/>
        <dsp:cNvSpPr/>
      </dsp:nvSpPr>
      <dsp:spPr>
        <a:xfrm>
          <a:off x="7604724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706A4-B2D9-4377-AB5A-9BF68DD3E543}">
      <dsp:nvSpPr>
        <dsp:cNvPr id="0" name=""/>
        <dsp:cNvSpPr/>
      </dsp:nvSpPr>
      <dsp:spPr>
        <a:xfrm>
          <a:off x="8387381" y="69056"/>
          <a:ext cx="1792165" cy="1337813"/>
        </a:xfrm>
        <a:prstGeom prst="round2SameRect">
          <a:avLst>
            <a:gd name="adj1" fmla="val 8000"/>
            <a:gd name="adj2" fmla="val 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7AD1E-81A5-4D6E-9698-8FA149F88A0E}">
      <dsp:nvSpPr>
        <dsp:cNvPr id="0" name=""/>
        <dsp:cNvSpPr/>
      </dsp:nvSpPr>
      <dsp:spPr>
        <a:xfrm>
          <a:off x="8387381" y="1406869"/>
          <a:ext cx="1792165" cy="575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/>
            <a:t>Doel 5</a:t>
          </a:r>
          <a:endParaRPr lang="nl-NL" sz="4100" kern="1200" dirty="0"/>
        </a:p>
      </dsp:txBody>
      <dsp:txXfrm>
        <a:off x="8387381" y="1406869"/>
        <a:ext cx="1262088" cy="575259"/>
      </dsp:txXfrm>
    </dsp:sp>
    <dsp:sp modelId="{C2EB3895-61A8-4A09-831D-D2A9E790F68D}">
      <dsp:nvSpPr>
        <dsp:cNvPr id="0" name=""/>
        <dsp:cNvSpPr/>
      </dsp:nvSpPr>
      <dsp:spPr>
        <a:xfrm>
          <a:off x="9700167" y="1498244"/>
          <a:ext cx="627257" cy="627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49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0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2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3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7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3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1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7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0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3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6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‹nr.›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8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forms.office.com/Pages/ResponsePage.aspx?id=eDZQGOUMDk6uU7Nk1NyWOdL_SeOCjrpGuPqNrY7VyvFUMERCUFRNTEsxVTlQSDEzMzBFSjQ4OTU5TC4u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mariendael.nl/media/8207/plaatje-van-de-leerdoelen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9FA55D-DBF3-44BD-8BAA-FC35FD1CE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F7787-4EDD-2799-B3EA-DCA54ECDB2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1D34478-6122-494B-BC0B-DB0603948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70915">
            <a:off x="6731648" y="357256"/>
            <a:ext cx="4927301" cy="3146160"/>
          </a:xfrm>
          <a:custGeom>
            <a:avLst/>
            <a:gdLst>
              <a:gd name="connsiteX0" fmla="*/ 931249 w 1207078"/>
              <a:gd name="connsiteY0" fmla="*/ 1013346 h 1013355"/>
              <a:gd name="connsiteX1" fmla="*/ 814282 w 1207078"/>
              <a:gd name="connsiteY1" fmla="*/ 829037 h 1013355"/>
              <a:gd name="connsiteX2" fmla="*/ 241924 w 1207078"/>
              <a:gd name="connsiteY2" fmla="*/ 819512 h 1013355"/>
              <a:gd name="connsiteX3" fmla="*/ 79999 w 1207078"/>
              <a:gd name="connsiteY3" fmla="*/ 258680 h 1013355"/>
              <a:gd name="connsiteX4" fmla="*/ 834855 w 1207078"/>
              <a:gd name="connsiteY4" fmla="*/ 11030 h 1013355"/>
              <a:gd name="connsiteX5" fmla="*/ 1206997 w 1207078"/>
              <a:gd name="connsiteY5" fmla="*/ 356597 h 1013355"/>
              <a:gd name="connsiteX6" fmla="*/ 997447 w 1207078"/>
              <a:gd name="connsiteY6" fmla="*/ 742074 h 1013355"/>
              <a:gd name="connsiteX7" fmla="*/ 931249 w 1207078"/>
              <a:gd name="connsiteY7" fmla="*/ 1013346 h 1013355"/>
              <a:gd name="connsiteX0" fmla="*/ 925805 w 1207077"/>
              <a:gd name="connsiteY0" fmla="*/ 966643 h 966643"/>
              <a:gd name="connsiteX1" fmla="*/ 814320 w 1207077"/>
              <a:gd name="connsiteY1" fmla="*/ 829046 h 966643"/>
              <a:gd name="connsiteX2" fmla="*/ 241962 w 1207077"/>
              <a:gd name="connsiteY2" fmla="*/ 819521 h 966643"/>
              <a:gd name="connsiteX3" fmla="*/ 80037 w 1207077"/>
              <a:gd name="connsiteY3" fmla="*/ 258689 h 966643"/>
              <a:gd name="connsiteX4" fmla="*/ 834893 w 1207077"/>
              <a:gd name="connsiteY4" fmla="*/ 11039 h 966643"/>
              <a:gd name="connsiteX5" fmla="*/ 1207035 w 1207077"/>
              <a:gd name="connsiteY5" fmla="*/ 356606 h 966643"/>
              <a:gd name="connsiteX6" fmla="*/ 997485 w 1207077"/>
              <a:gd name="connsiteY6" fmla="*/ 742083 h 966643"/>
              <a:gd name="connsiteX7" fmla="*/ 925805 w 1207077"/>
              <a:gd name="connsiteY7" fmla="*/ 966643 h 966643"/>
              <a:gd name="connsiteX0" fmla="*/ 880512 w 1161784"/>
              <a:gd name="connsiteY0" fmla="*/ 966643 h 966643"/>
              <a:gd name="connsiteX1" fmla="*/ 806031 w 1161784"/>
              <a:gd name="connsiteY1" fmla="*/ 816343 h 966643"/>
              <a:gd name="connsiteX2" fmla="*/ 196669 w 1161784"/>
              <a:gd name="connsiteY2" fmla="*/ 819521 h 966643"/>
              <a:gd name="connsiteX3" fmla="*/ 34744 w 1161784"/>
              <a:gd name="connsiteY3" fmla="*/ 258689 h 966643"/>
              <a:gd name="connsiteX4" fmla="*/ 789600 w 1161784"/>
              <a:gd name="connsiteY4" fmla="*/ 11039 h 966643"/>
              <a:gd name="connsiteX5" fmla="*/ 1161742 w 1161784"/>
              <a:gd name="connsiteY5" fmla="*/ 356606 h 966643"/>
              <a:gd name="connsiteX6" fmla="*/ 952192 w 1161784"/>
              <a:gd name="connsiteY6" fmla="*/ 742083 h 966643"/>
              <a:gd name="connsiteX7" fmla="*/ 880512 w 1161784"/>
              <a:gd name="connsiteY7" fmla="*/ 966643 h 966643"/>
              <a:gd name="connsiteX0" fmla="*/ 886398 w 1167670"/>
              <a:gd name="connsiteY0" fmla="*/ 967976 h 967976"/>
              <a:gd name="connsiteX1" fmla="*/ 811917 w 1167670"/>
              <a:gd name="connsiteY1" fmla="*/ 817676 h 967976"/>
              <a:gd name="connsiteX2" fmla="*/ 176796 w 1167670"/>
              <a:gd name="connsiteY2" fmla="*/ 841907 h 967976"/>
              <a:gd name="connsiteX3" fmla="*/ 40630 w 1167670"/>
              <a:gd name="connsiteY3" fmla="*/ 260022 h 967976"/>
              <a:gd name="connsiteX4" fmla="*/ 795486 w 1167670"/>
              <a:gd name="connsiteY4" fmla="*/ 12372 h 967976"/>
              <a:gd name="connsiteX5" fmla="*/ 1167628 w 1167670"/>
              <a:gd name="connsiteY5" fmla="*/ 357939 h 967976"/>
              <a:gd name="connsiteX6" fmla="*/ 958078 w 1167670"/>
              <a:gd name="connsiteY6" fmla="*/ 743416 h 967976"/>
              <a:gd name="connsiteX7" fmla="*/ 886398 w 1167670"/>
              <a:gd name="connsiteY7" fmla="*/ 967976 h 967976"/>
              <a:gd name="connsiteX0" fmla="*/ 896528 w 1177800"/>
              <a:gd name="connsiteY0" fmla="*/ 968050 h 968050"/>
              <a:gd name="connsiteX1" fmla="*/ 822047 w 1177800"/>
              <a:gd name="connsiteY1" fmla="*/ 817750 h 968050"/>
              <a:gd name="connsiteX2" fmla="*/ 151996 w 1177800"/>
              <a:gd name="connsiteY2" fmla="*/ 850484 h 968050"/>
              <a:gd name="connsiteX3" fmla="*/ 50760 w 1177800"/>
              <a:gd name="connsiteY3" fmla="*/ 260096 h 968050"/>
              <a:gd name="connsiteX4" fmla="*/ 805616 w 1177800"/>
              <a:gd name="connsiteY4" fmla="*/ 12446 h 968050"/>
              <a:gd name="connsiteX5" fmla="*/ 1177758 w 1177800"/>
              <a:gd name="connsiteY5" fmla="*/ 358013 h 968050"/>
              <a:gd name="connsiteX6" fmla="*/ 968208 w 1177800"/>
              <a:gd name="connsiteY6" fmla="*/ 743490 h 968050"/>
              <a:gd name="connsiteX7" fmla="*/ 896528 w 1177800"/>
              <a:gd name="connsiteY7" fmla="*/ 968050 h 968050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8208 w 1177800"/>
              <a:gd name="connsiteY6" fmla="*/ 743490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7539 w 1177964"/>
              <a:gd name="connsiteY6" fmla="*/ 778355 h 954284"/>
              <a:gd name="connsiteX7" fmla="*/ 892510 w 1177964"/>
              <a:gd name="connsiteY7" fmla="*/ 954284 h 954284"/>
              <a:gd name="connsiteX0" fmla="*/ 892912 w 1178366"/>
              <a:gd name="connsiteY0" fmla="*/ 954284 h 954284"/>
              <a:gd name="connsiteX1" fmla="*/ 838317 w 1178366"/>
              <a:gd name="connsiteY1" fmla="*/ 829975 h 954284"/>
              <a:gd name="connsiteX2" fmla="*/ 152562 w 1178366"/>
              <a:gd name="connsiteY2" fmla="*/ 850484 h 954284"/>
              <a:gd name="connsiteX3" fmla="*/ 51326 w 1178366"/>
              <a:gd name="connsiteY3" fmla="*/ 260096 h 954284"/>
              <a:gd name="connsiteX4" fmla="*/ 806182 w 1178366"/>
              <a:gd name="connsiteY4" fmla="*/ 12446 h 954284"/>
              <a:gd name="connsiteX5" fmla="*/ 1178324 w 1178366"/>
              <a:gd name="connsiteY5" fmla="*/ 358013 h 954284"/>
              <a:gd name="connsiteX6" fmla="*/ 967941 w 1178366"/>
              <a:gd name="connsiteY6" fmla="*/ 778355 h 954284"/>
              <a:gd name="connsiteX7" fmla="*/ 892912 w 1178366"/>
              <a:gd name="connsiteY7" fmla="*/ 954284 h 954284"/>
              <a:gd name="connsiteX0" fmla="*/ 894402 w 1179860"/>
              <a:gd name="connsiteY0" fmla="*/ 958956 h 958956"/>
              <a:gd name="connsiteX1" fmla="*/ 839807 w 1179860"/>
              <a:gd name="connsiteY1" fmla="*/ 834647 h 958956"/>
              <a:gd name="connsiteX2" fmla="*/ 154052 w 1179860"/>
              <a:gd name="connsiteY2" fmla="*/ 855156 h 958956"/>
              <a:gd name="connsiteX3" fmla="*/ 52816 w 1179860"/>
              <a:gd name="connsiteY3" fmla="*/ 264768 h 958956"/>
              <a:gd name="connsiteX4" fmla="*/ 827792 w 1179860"/>
              <a:gd name="connsiteY4" fmla="*/ 12221 h 958956"/>
              <a:gd name="connsiteX5" fmla="*/ 1179814 w 1179860"/>
              <a:gd name="connsiteY5" fmla="*/ 362685 h 958956"/>
              <a:gd name="connsiteX6" fmla="*/ 969431 w 1179860"/>
              <a:gd name="connsiteY6" fmla="*/ 783027 h 958956"/>
              <a:gd name="connsiteX7" fmla="*/ 894402 w 1179860"/>
              <a:gd name="connsiteY7" fmla="*/ 958956 h 958956"/>
              <a:gd name="connsiteX0" fmla="*/ 896504 w 1181970"/>
              <a:gd name="connsiteY0" fmla="*/ 961175 h 961175"/>
              <a:gd name="connsiteX1" fmla="*/ 841909 w 1181970"/>
              <a:gd name="connsiteY1" fmla="*/ 836866 h 961175"/>
              <a:gd name="connsiteX2" fmla="*/ 156154 w 1181970"/>
              <a:gd name="connsiteY2" fmla="*/ 857375 h 961175"/>
              <a:gd name="connsiteX3" fmla="*/ 54918 w 1181970"/>
              <a:gd name="connsiteY3" fmla="*/ 266987 h 961175"/>
              <a:gd name="connsiteX4" fmla="*/ 858275 w 1181970"/>
              <a:gd name="connsiteY4" fmla="*/ 12117 h 961175"/>
              <a:gd name="connsiteX5" fmla="*/ 1181916 w 1181970"/>
              <a:gd name="connsiteY5" fmla="*/ 364904 h 961175"/>
              <a:gd name="connsiteX6" fmla="*/ 971533 w 1181970"/>
              <a:gd name="connsiteY6" fmla="*/ 785246 h 961175"/>
              <a:gd name="connsiteX7" fmla="*/ 896504 w 1181970"/>
              <a:gd name="connsiteY7" fmla="*/ 961175 h 961175"/>
              <a:gd name="connsiteX0" fmla="*/ 897768 w 1183239"/>
              <a:gd name="connsiteY0" fmla="*/ 938948 h 938948"/>
              <a:gd name="connsiteX1" fmla="*/ 843173 w 1183239"/>
              <a:gd name="connsiteY1" fmla="*/ 814639 h 938948"/>
              <a:gd name="connsiteX2" fmla="*/ 157418 w 1183239"/>
              <a:gd name="connsiteY2" fmla="*/ 835148 h 938948"/>
              <a:gd name="connsiteX3" fmla="*/ 56182 w 1183239"/>
              <a:gd name="connsiteY3" fmla="*/ 244760 h 938948"/>
              <a:gd name="connsiteX4" fmla="*/ 876607 w 1183239"/>
              <a:gd name="connsiteY4" fmla="*/ 13246 h 938948"/>
              <a:gd name="connsiteX5" fmla="*/ 1183180 w 1183239"/>
              <a:gd name="connsiteY5" fmla="*/ 342677 h 938948"/>
              <a:gd name="connsiteX6" fmla="*/ 972797 w 1183239"/>
              <a:gd name="connsiteY6" fmla="*/ 763019 h 938948"/>
              <a:gd name="connsiteX7" fmla="*/ 897768 w 1183239"/>
              <a:gd name="connsiteY7" fmla="*/ 938948 h 938948"/>
              <a:gd name="connsiteX0" fmla="*/ 899237 w 1184717"/>
              <a:gd name="connsiteY0" fmla="*/ 958806 h 958806"/>
              <a:gd name="connsiteX1" fmla="*/ 844642 w 1184717"/>
              <a:gd name="connsiteY1" fmla="*/ 834497 h 958806"/>
              <a:gd name="connsiteX2" fmla="*/ 158887 w 1184717"/>
              <a:gd name="connsiteY2" fmla="*/ 855006 h 958806"/>
              <a:gd name="connsiteX3" fmla="*/ 57651 w 1184717"/>
              <a:gd name="connsiteY3" fmla="*/ 264618 h 958806"/>
              <a:gd name="connsiteX4" fmla="*/ 897913 w 1184717"/>
              <a:gd name="connsiteY4" fmla="*/ 12228 h 958806"/>
              <a:gd name="connsiteX5" fmla="*/ 1184649 w 1184717"/>
              <a:gd name="connsiteY5" fmla="*/ 362535 h 958806"/>
              <a:gd name="connsiteX6" fmla="*/ 974266 w 1184717"/>
              <a:gd name="connsiteY6" fmla="*/ 782877 h 958806"/>
              <a:gd name="connsiteX7" fmla="*/ 899237 w 1184717"/>
              <a:gd name="connsiteY7" fmla="*/ 958806 h 95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717" h="958806">
                <a:moveTo>
                  <a:pt x="899237" y="958806"/>
                </a:moveTo>
                <a:cubicBezTo>
                  <a:pt x="894405" y="944889"/>
                  <a:pt x="911997" y="873046"/>
                  <a:pt x="844642" y="834497"/>
                </a:cubicBezTo>
                <a:cubicBezTo>
                  <a:pt x="772061" y="864692"/>
                  <a:pt x="290052" y="949986"/>
                  <a:pt x="158887" y="855006"/>
                </a:cubicBezTo>
                <a:cubicBezTo>
                  <a:pt x="27722" y="760026"/>
                  <a:pt x="-65520" y="405081"/>
                  <a:pt x="57651" y="264618"/>
                </a:cubicBezTo>
                <a:cubicBezTo>
                  <a:pt x="180822" y="124155"/>
                  <a:pt x="458430" y="-47589"/>
                  <a:pt x="897913" y="12228"/>
                </a:cubicBezTo>
                <a:cubicBezTo>
                  <a:pt x="1046789" y="37089"/>
                  <a:pt x="1188269" y="121743"/>
                  <a:pt x="1184649" y="362535"/>
                </a:cubicBezTo>
                <a:cubicBezTo>
                  <a:pt x="1181030" y="603327"/>
                  <a:pt x="1069516" y="742967"/>
                  <a:pt x="974266" y="782877"/>
                </a:cubicBezTo>
                <a:cubicBezTo>
                  <a:pt x="970075" y="839741"/>
                  <a:pt x="899237" y="958806"/>
                  <a:pt x="899237" y="958806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499C18-87D8-5C0D-AAA0-E9B91253B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8766" y="732550"/>
            <a:ext cx="4186940" cy="1643447"/>
          </a:xfrm>
        </p:spPr>
        <p:txBody>
          <a:bodyPr anchor="b">
            <a:normAutofit/>
          </a:bodyPr>
          <a:lstStyle/>
          <a:p>
            <a:r>
              <a:rPr lang="nl-NL" dirty="0"/>
              <a:t>Startgesprek (augustus 2026)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36E5B0-128F-E73A-01FF-F9F12B167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3957" y="2443363"/>
            <a:ext cx="3632777" cy="58993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nl-NL" dirty="0"/>
              <a:t>Jij bent de regisseur van je leven en leren.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87AACE3-D796-459A-88F7-2091CC177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70915">
            <a:off x="6793370" y="351450"/>
            <a:ext cx="4927301" cy="3146160"/>
          </a:xfrm>
          <a:custGeom>
            <a:avLst/>
            <a:gdLst>
              <a:gd name="connsiteX0" fmla="*/ 931249 w 1207078"/>
              <a:gd name="connsiteY0" fmla="*/ 1013346 h 1013355"/>
              <a:gd name="connsiteX1" fmla="*/ 814282 w 1207078"/>
              <a:gd name="connsiteY1" fmla="*/ 829037 h 1013355"/>
              <a:gd name="connsiteX2" fmla="*/ 241924 w 1207078"/>
              <a:gd name="connsiteY2" fmla="*/ 819512 h 1013355"/>
              <a:gd name="connsiteX3" fmla="*/ 79999 w 1207078"/>
              <a:gd name="connsiteY3" fmla="*/ 258680 h 1013355"/>
              <a:gd name="connsiteX4" fmla="*/ 834855 w 1207078"/>
              <a:gd name="connsiteY4" fmla="*/ 11030 h 1013355"/>
              <a:gd name="connsiteX5" fmla="*/ 1206997 w 1207078"/>
              <a:gd name="connsiteY5" fmla="*/ 356597 h 1013355"/>
              <a:gd name="connsiteX6" fmla="*/ 997447 w 1207078"/>
              <a:gd name="connsiteY6" fmla="*/ 742074 h 1013355"/>
              <a:gd name="connsiteX7" fmla="*/ 931249 w 1207078"/>
              <a:gd name="connsiteY7" fmla="*/ 1013346 h 1013355"/>
              <a:gd name="connsiteX0" fmla="*/ 925805 w 1207077"/>
              <a:gd name="connsiteY0" fmla="*/ 966643 h 966643"/>
              <a:gd name="connsiteX1" fmla="*/ 814320 w 1207077"/>
              <a:gd name="connsiteY1" fmla="*/ 829046 h 966643"/>
              <a:gd name="connsiteX2" fmla="*/ 241962 w 1207077"/>
              <a:gd name="connsiteY2" fmla="*/ 819521 h 966643"/>
              <a:gd name="connsiteX3" fmla="*/ 80037 w 1207077"/>
              <a:gd name="connsiteY3" fmla="*/ 258689 h 966643"/>
              <a:gd name="connsiteX4" fmla="*/ 834893 w 1207077"/>
              <a:gd name="connsiteY4" fmla="*/ 11039 h 966643"/>
              <a:gd name="connsiteX5" fmla="*/ 1207035 w 1207077"/>
              <a:gd name="connsiteY5" fmla="*/ 356606 h 966643"/>
              <a:gd name="connsiteX6" fmla="*/ 997485 w 1207077"/>
              <a:gd name="connsiteY6" fmla="*/ 742083 h 966643"/>
              <a:gd name="connsiteX7" fmla="*/ 925805 w 1207077"/>
              <a:gd name="connsiteY7" fmla="*/ 966643 h 966643"/>
              <a:gd name="connsiteX0" fmla="*/ 880512 w 1161784"/>
              <a:gd name="connsiteY0" fmla="*/ 966643 h 966643"/>
              <a:gd name="connsiteX1" fmla="*/ 806031 w 1161784"/>
              <a:gd name="connsiteY1" fmla="*/ 816343 h 966643"/>
              <a:gd name="connsiteX2" fmla="*/ 196669 w 1161784"/>
              <a:gd name="connsiteY2" fmla="*/ 819521 h 966643"/>
              <a:gd name="connsiteX3" fmla="*/ 34744 w 1161784"/>
              <a:gd name="connsiteY3" fmla="*/ 258689 h 966643"/>
              <a:gd name="connsiteX4" fmla="*/ 789600 w 1161784"/>
              <a:gd name="connsiteY4" fmla="*/ 11039 h 966643"/>
              <a:gd name="connsiteX5" fmla="*/ 1161742 w 1161784"/>
              <a:gd name="connsiteY5" fmla="*/ 356606 h 966643"/>
              <a:gd name="connsiteX6" fmla="*/ 952192 w 1161784"/>
              <a:gd name="connsiteY6" fmla="*/ 742083 h 966643"/>
              <a:gd name="connsiteX7" fmla="*/ 880512 w 1161784"/>
              <a:gd name="connsiteY7" fmla="*/ 966643 h 966643"/>
              <a:gd name="connsiteX0" fmla="*/ 886398 w 1167670"/>
              <a:gd name="connsiteY0" fmla="*/ 967976 h 967976"/>
              <a:gd name="connsiteX1" fmla="*/ 811917 w 1167670"/>
              <a:gd name="connsiteY1" fmla="*/ 817676 h 967976"/>
              <a:gd name="connsiteX2" fmla="*/ 176796 w 1167670"/>
              <a:gd name="connsiteY2" fmla="*/ 841907 h 967976"/>
              <a:gd name="connsiteX3" fmla="*/ 40630 w 1167670"/>
              <a:gd name="connsiteY3" fmla="*/ 260022 h 967976"/>
              <a:gd name="connsiteX4" fmla="*/ 795486 w 1167670"/>
              <a:gd name="connsiteY4" fmla="*/ 12372 h 967976"/>
              <a:gd name="connsiteX5" fmla="*/ 1167628 w 1167670"/>
              <a:gd name="connsiteY5" fmla="*/ 357939 h 967976"/>
              <a:gd name="connsiteX6" fmla="*/ 958078 w 1167670"/>
              <a:gd name="connsiteY6" fmla="*/ 743416 h 967976"/>
              <a:gd name="connsiteX7" fmla="*/ 886398 w 1167670"/>
              <a:gd name="connsiteY7" fmla="*/ 967976 h 967976"/>
              <a:gd name="connsiteX0" fmla="*/ 896528 w 1177800"/>
              <a:gd name="connsiteY0" fmla="*/ 968050 h 968050"/>
              <a:gd name="connsiteX1" fmla="*/ 822047 w 1177800"/>
              <a:gd name="connsiteY1" fmla="*/ 817750 h 968050"/>
              <a:gd name="connsiteX2" fmla="*/ 151996 w 1177800"/>
              <a:gd name="connsiteY2" fmla="*/ 850484 h 968050"/>
              <a:gd name="connsiteX3" fmla="*/ 50760 w 1177800"/>
              <a:gd name="connsiteY3" fmla="*/ 260096 h 968050"/>
              <a:gd name="connsiteX4" fmla="*/ 805616 w 1177800"/>
              <a:gd name="connsiteY4" fmla="*/ 12446 h 968050"/>
              <a:gd name="connsiteX5" fmla="*/ 1177758 w 1177800"/>
              <a:gd name="connsiteY5" fmla="*/ 358013 h 968050"/>
              <a:gd name="connsiteX6" fmla="*/ 968208 w 1177800"/>
              <a:gd name="connsiteY6" fmla="*/ 743490 h 968050"/>
              <a:gd name="connsiteX7" fmla="*/ 896528 w 1177800"/>
              <a:gd name="connsiteY7" fmla="*/ 968050 h 968050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8208 w 1177800"/>
              <a:gd name="connsiteY6" fmla="*/ 743490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7539 w 1177964"/>
              <a:gd name="connsiteY6" fmla="*/ 778355 h 954284"/>
              <a:gd name="connsiteX7" fmla="*/ 892510 w 1177964"/>
              <a:gd name="connsiteY7" fmla="*/ 954284 h 954284"/>
              <a:gd name="connsiteX0" fmla="*/ 892912 w 1178366"/>
              <a:gd name="connsiteY0" fmla="*/ 954284 h 954284"/>
              <a:gd name="connsiteX1" fmla="*/ 838317 w 1178366"/>
              <a:gd name="connsiteY1" fmla="*/ 829975 h 954284"/>
              <a:gd name="connsiteX2" fmla="*/ 152562 w 1178366"/>
              <a:gd name="connsiteY2" fmla="*/ 850484 h 954284"/>
              <a:gd name="connsiteX3" fmla="*/ 51326 w 1178366"/>
              <a:gd name="connsiteY3" fmla="*/ 260096 h 954284"/>
              <a:gd name="connsiteX4" fmla="*/ 806182 w 1178366"/>
              <a:gd name="connsiteY4" fmla="*/ 12446 h 954284"/>
              <a:gd name="connsiteX5" fmla="*/ 1178324 w 1178366"/>
              <a:gd name="connsiteY5" fmla="*/ 358013 h 954284"/>
              <a:gd name="connsiteX6" fmla="*/ 967941 w 1178366"/>
              <a:gd name="connsiteY6" fmla="*/ 778355 h 954284"/>
              <a:gd name="connsiteX7" fmla="*/ 892912 w 1178366"/>
              <a:gd name="connsiteY7" fmla="*/ 954284 h 954284"/>
              <a:gd name="connsiteX0" fmla="*/ 894402 w 1179860"/>
              <a:gd name="connsiteY0" fmla="*/ 958956 h 958956"/>
              <a:gd name="connsiteX1" fmla="*/ 839807 w 1179860"/>
              <a:gd name="connsiteY1" fmla="*/ 834647 h 958956"/>
              <a:gd name="connsiteX2" fmla="*/ 154052 w 1179860"/>
              <a:gd name="connsiteY2" fmla="*/ 855156 h 958956"/>
              <a:gd name="connsiteX3" fmla="*/ 52816 w 1179860"/>
              <a:gd name="connsiteY3" fmla="*/ 264768 h 958956"/>
              <a:gd name="connsiteX4" fmla="*/ 827792 w 1179860"/>
              <a:gd name="connsiteY4" fmla="*/ 12221 h 958956"/>
              <a:gd name="connsiteX5" fmla="*/ 1179814 w 1179860"/>
              <a:gd name="connsiteY5" fmla="*/ 362685 h 958956"/>
              <a:gd name="connsiteX6" fmla="*/ 969431 w 1179860"/>
              <a:gd name="connsiteY6" fmla="*/ 783027 h 958956"/>
              <a:gd name="connsiteX7" fmla="*/ 894402 w 1179860"/>
              <a:gd name="connsiteY7" fmla="*/ 958956 h 958956"/>
              <a:gd name="connsiteX0" fmla="*/ 896504 w 1181970"/>
              <a:gd name="connsiteY0" fmla="*/ 961175 h 961175"/>
              <a:gd name="connsiteX1" fmla="*/ 841909 w 1181970"/>
              <a:gd name="connsiteY1" fmla="*/ 836866 h 961175"/>
              <a:gd name="connsiteX2" fmla="*/ 156154 w 1181970"/>
              <a:gd name="connsiteY2" fmla="*/ 857375 h 961175"/>
              <a:gd name="connsiteX3" fmla="*/ 54918 w 1181970"/>
              <a:gd name="connsiteY3" fmla="*/ 266987 h 961175"/>
              <a:gd name="connsiteX4" fmla="*/ 858275 w 1181970"/>
              <a:gd name="connsiteY4" fmla="*/ 12117 h 961175"/>
              <a:gd name="connsiteX5" fmla="*/ 1181916 w 1181970"/>
              <a:gd name="connsiteY5" fmla="*/ 364904 h 961175"/>
              <a:gd name="connsiteX6" fmla="*/ 971533 w 1181970"/>
              <a:gd name="connsiteY6" fmla="*/ 785246 h 961175"/>
              <a:gd name="connsiteX7" fmla="*/ 896504 w 1181970"/>
              <a:gd name="connsiteY7" fmla="*/ 961175 h 961175"/>
              <a:gd name="connsiteX0" fmla="*/ 897768 w 1183239"/>
              <a:gd name="connsiteY0" fmla="*/ 938948 h 938948"/>
              <a:gd name="connsiteX1" fmla="*/ 843173 w 1183239"/>
              <a:gd name="connsiteY1" fmla="*/ 814639 h 938948"/>
              <a:gd name="connsiteX2" fmla="*/ 157418 w 1183239"/>
              <a:gd name="connsiteY2" fmla="*/ 835148 h 938948"/>
              <a:gd name="connsiteX3" fmla="*/ 56182 w 1183239"/>
              <a:gd name="connsiteY3" fmla="*/ 244760 h 938948"/>
              <a:gd name="connsiteX4" fmla="*/ 876607 w 1183239"/>
              <a:gd name="connsiteY4" fmla="*/ 13246 h 938948"/>
              <a:gd name="connsiteX5" fmla="*/ 1183180 w 1183239"/>
              <a:gd name="connsiteY5" fmla="*/ 342677 h 938948"/>
              <a:gd name="connsiteX6" fmla="*/ 972797 w 1183239"/>
              <a:gd name="connsiteY6" fmla="*/ 763019 h 938948"/>
              <a:gd name="connsiteX7" fmla="*/ 897768 w 1183239"/>
              <a:gd name="connsiteY7" fmla="*/ 938948 h 938948"/>
              <a:gd name="connsiteX0" fmla="*/ 899237 w 1184717"/>
              <a:gd name="connsiteY0" fmla="*/ 958806 h 958806"/>
              <a:gd name="connsiteX1" fmla="*/ 844642 w 1184717"/>
              <a:gd name="connsiteY1" fmla="*/ 834497 h 958806"/>
              <a:gd name="connsiteX2" fmla="*/ 158887 w 1184717"/>
              <a:gd name="connsiteY2" fmla="*/ 855006 h 958806"/>
              <a:gd name="connsiteX3" fmla="*/ 57651 w 1184717"/>
              <a:gd name="connsiteY3" fmla="*/ 264618 h 958806"/>
              <a:gd name="connsiteX4" fmla="*/ 897913 w 1184717"/>
              <a:gd name="connsiteY4" fmla="*/ 12228 h 958806"/>
              <a:gd name="connsiteX5" fmla="*/ 1184649 w 1184717"/>
              <a:gd name="connsiteY5" fmla="*/ 362535 h 958806"/>
              <a:gd name="connsiteX6" fmla="*/ 974266 w 1184717"/>
              <a:gd name="connsiteY6" fmla="*/ 782877 h 958806"/>
              <a:gd name="connsiteX7" fmla="*/ 899237 w 1184717"/>
              <a:gd name="connsiteY7" fmla="*/ 958806 h 95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717" h="958806">
                <a:moveTo>
                  <a:pt x="899237" y="958806"/>
                </a:moveTo>
                <a:cubicBezTo>
                  <a:pt x="894405" y="944889"/>
                  <a:pt x="911997" y="873046"/>
                  <a:pt x="844642" y="834497"/>
                </a:cubicBezTo>
                <a:cubicBezTo>
                  <a:pt x="772061" y="864692"/>
                  <a:pt x="290052" y="949986"/>
                  <a:pt x="158887" y="855006"/>
                </a:cubicBezTo>
                <a:cubicBezTo>
                  <a:pt x="27722" y="760026"/>
                  <a:pt x="-65520" y="405081"/>
                  <a:pt x="57651" y="264618"/>
                </a:cubicBezTo>
                <a:cubicBezTo>
                  <a:pt x="180822" y="124155"/>
                  <a:pt x="458430" y="-47589"/>
                  <a:pt x="897913" y="12228"/>
                </a:cubicBezTo>
                <a:cubicBezTo>
                  <a:pt x="1046789" y="37089"/>
                  <a:pt x="1188269" y="121743"/>
                  <a:pt x="1184649" y="362535"/>
                </a:cubicBezTo>
                <a:cubicBezTo>
                  <a:pt x="1181030" y="603327"/>
                  <a:pt x="1069516" y="742967"/>
                  <a:pt x="974266" y="782877"/>
                </a:cubicBezTo>
                <a:cubicBezTo>
                  <a:pt x="970075" y="839741"/>
                  <a:pt x="899237" y="958806"/>
                  <a:pt x="899237" y="958806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947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C4AC-A261-3D31-0D29-2239A7C88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95B73-870C-4881-9C55-471973376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The Hand" panose="03070502030502020204" pitchFamily="66" charset="0"/>
              </a:rPr>
              <a:t>Wat zijn jouw doelen voor schooljaar 2026-2027? </a:t>
            </a:r>
            <a:endParaRPr lang="nl-NL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72529EF2-D4DC-77CD-7136-4D0A3A1AA1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113203"/>
              </p:ext>
            </p:extLst>
          </p:nvPr>
        </p:nvGraphicFramePr>
        <p:xfrm>
          <a:off x="1020763" y="1564641"/>
          <a:ext cx="10333037" cy="2194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DC6D4DE5-FA2A-8DEF-DEFF-5F069E7C0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92738"/>
              </p:ext>
            </p:extLst>
          </p:nvPr>
        </p:nvGraphicFramePr>
        <p:xfrm>
          <a:off x="4826000" y="3759199"/>
          <a:ext cx="6345236" cy="2194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345236">
                  <a:extLst>
                    <a:ext uri="{9D8B030D-6E8A-4147-A177-3AD203B41FA5}">
                      <a16:colId xmlns:a16="http://schemas.microsoft.com/office/drawing/2014/main" val="1248931346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9699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21968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47353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87883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46267"/>
                  </a:ext>
                </a:extLst>
              </a:tr>
            </a:tbl>
          </a:graphicData>
        </a:graphic>
      </p:graphicFrame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070146-0D45-5E92-9480-914FE73494E5}"/>
              </a:ext>
            </a:extLst>
          </p:cNvPr>
          <p:cNvSpPr txBox="1">
            <a:spLocks/>
          </p:cNvSpPr>
          <p:nvPr/>
        </p:nvSpPr>
        <p:spPr>
          <a:xfrm>
            <a:off x="1020725" y="3661263"/>
            <a:ext cx="3713836" cy="2448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D</a:t>
            </a:r>
            <a:r>
              <a:rPr lang="nl-NL" sz="2400" dirty="0" err="1">
                <a:cs typeface="Calibri"/>
              </a:rPr>
              <a:t>oel</a:t>
            </a:r>
            <a:r>
              <a:rPr lang="nl-NL" sz="2400" dirty="0">
                <a:cs typeface="Calibri"/>
              </a:rPr>
              <a:t> 1:</a:t>
            </a:r>
          </a:p>
          <a:p>
            <a:r>
              <a:rPr lang="nl-NL" sz="2400" dirty="0">
                <a:cs typeface="Calibri"/>
              </a:rPr>
              <a:t>Hoe wil je hieraan werken?</a:t>
            </a:r>
          </a:p>
          <a:p>
            <a:pPr lvl="1"/>
            <a:r>
              <a:rPr lang="nl-NL" sz="2400" dirty="0">
                <a:cs typeface="Calibri"/>
              </a:rPr>
              <a:t>In welke VOM modules?</a:t>
            </a:r>
          </a:p>
          <a:p>
            <a:pPr lvl="1"/>
            <a:r>
              <a:rPr lang="nl-NL" sz="2400" dirty="0">
                <a:cs typeface="Calibri"/>
              </a:rPr>
              <a:t>In stage of op andere manier?</a:t>
            </a:r>
          </a:p>
          <a:p>
            <a:r>
              <a:rPr lang="nl-NL" sz="2400" dirty="0">
                <a:cs typeface="Calibri"/>
              </a:rPr>
              <a:t>Wat wil je leren?</a:t>
            </a:r>
          </a:p>
        </p:txBody>
      </p:sp>
    </p:spTree>
    <p:extLst>
      <p:ext uri="{BB962C8B-B14F-4D97-AF65-F5344CB8AC3E}">
        <p14:creationId xmlns:p14="http://schemas.microsoft.com/office/powerpoint/2010/main" val="176475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BBA52-C9A5-3F47-C272-B54F81F81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DB2E3-A016-E38B-CE6B-F64F966B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The Hand" panose="03070502030502020204" pitchFamily="66" charset="0"/>
              </a:rPr>
              <a:t>Wat zijn jouw doelen voor schooljaar 2026-2027? </a:t>
            </a:r>
            <a:endParaRPr lang="nl-NL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836606AC-B58C-3387-616D-A2E3D31B63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0052533"/>
              </p:ext>
            </p:extLst>
          </p:nvPr>
        </p:nvGraphicFramePr>
        <p:xfrm>
          <a:off x="1020763" y="1564641"/>
          <a:ext cx="10333037" cy="2194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613455F-5777-9F58-170F-820845E6573C}"/>
              </a:ext>
            </a:extLst>
          </p:cNvPr>
          <p:cNvGraphicFramePr>
            <a:graphicFrameLocks noGrp="1"/>
          </p:cNvGraphicFramePr>
          <p:nvPr/>
        </p:nvGraphicFramePr>
        <p:xfrm>
          <a:off x="4826000" y="3759199"/>
          <a:ext cx="6345236" cy="2194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345236">
                  <a:extLst>
                    <a:ext uri="{9D8B030D-6E8A-4147-A177-3AD203B41FA5}">
                      <a16:colId xmlns:a16="http://schemas.microsoft.com/office/drawing/2014/main" val="1248931346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9699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21968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47353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87883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46267"/>
                  </a:ext>
                </a:extLst>
              </a:tr>
            </a:tbl>
          </a:graphicData>
        </a:graphic>
      </p:graphicFrame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5F41FF-04A9-2900-0352-08DA0551B606}"/>
              </a:ext>
            </a:extLst>
          </p:cNvPr>
          <p:cNvSpPr txBox="1">
            <a:spLocks/>
          </p:cNvSpPr>
          <p:nvPr/>
        </p:nvSpPr>
        <p:spPr>
          <a:xfrm>
            <a:off x="1020725" y="3661263"/>
            <a:ext cx="3713836" cy="2448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D</a:t>
            </a:r>
            <a:r>
              <a:rPr lang="nl-NL" sz="2400" dirty="0" err="1">
                <a:cs typeface="Calibri"/>
              </a:rPr>
              <a:t>oel</a:t>
            </a:r>
            <a:r>
              <a:rPr lang="nl-NL" sz="2400" dirty="0">
                <a:cs typeface="Calibri"/>
              </a:rPr>
              <a:t> 2:</a:t>
            </a:r>
          </a:p>
          <a:p>
            <a:r>
              <a:rPr lang="nl-NL" sz="2400" dirty="0">
                <a:cs typeface="Calibri"/>
              </a:rPr>
              <a:t>Hoe wil je hieraan werken?</a:t>
            </a:r>
          </a:p>
          <a:p>
            <a:pPr lvl="1"/>
            <a:r>
              <a:rPr lang="nl-NL" sz="2400" dirty="0">
                <a:cs typeface="Calibri"/>
              </a:rPr>
              <a:t>In welke VOM modules?</a:t>
            </a:r>
          </a:p>
          <a:p>
            <a:pPr lvl="1"/>
            <a:r>
              <a:rPr lang="nl-NL" sz="2400" dirty="0">
                <a:cs typeface="Calibri"/>
              </a:rPr>
              <a:t>In stage of op andere manier?</a:t>
            </a:r>
          </a:p>
          <a:p>
            <a:r>
              <a:rPr lang="nl-NL" sz="2400" dirty="0">
                <a:cs typeface="Calibri"/>
              </a:rPr>
              <a:t>Wat wil je leren?</a:t>
            </a:r>
          </a:p>
        </p:txBody>
      </p:sp>
    </p:spTree>
    <p:extLst>
      <p:ext uri="{BB962C8B-B14F-4D97-AF65-F5344CB8AC3E}">
        <p14:creationId xmlns:p14="http://schemas.microsoft.com/office/powerpoint/2010/main" val="3055376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42F52-4BAE-EAE1-405B-F6C6FECCF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688E6-6216-499F-9D36-6B56396D9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The Hand" panose="03070502030502020204" pitchFamily="66" charset="0"/>
              </a:rPr>
              <a:t>Wat zijn jouw doelen voor schooljaar 2026-2027? </a:t>
            </a:r>
            <a:endParaRPr lang="nl-NL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C7348556-A040-9EDF-0BF4-B86B4FD64A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859968"/>
              </p:ext>
            </p:extLst>
          </p:nvPr>
        </p:nvGraphicFramePr>
        <p:xfrm>
          <a:off x="1020763" y="1564641"/>
          <a:ext cx="10333037" cy="2194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1CF14719-0598-6209-184E-0A6EF3E326BF}"/>
              </a:ext>
            </a:extLst>
          </p:cNvPr>
          <p:cNvGraphicFramePr>
            <a:graphicFrameLocks noGrp="1"/>
          </p:cNvGraphicFramePr>
          <p:nvPr/>
        </p:nvGraphicFramePr>
        <p:xfrm>
          <a:off x="4826000" y="3759199"/>
          <a:ext cx="6345236" cy="2194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345236">
                  <a:extLst>
                    <a:ext uri="{9D8B030D-6E8A-4147-A177-3AD203B41FA5}">
                      <a16:colId xmlns:a16="http://schemas.microsoft.com/office/drawing/2014/main" val="1248931346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9699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21968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47353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87883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46267"/>
                  </a:ext>
                </a:extLst>
              </a:tr>
            </a:tbl>
          </a:graphicData>
        </a:graphic>
      </p:graphicFrame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44E376-214B-9392-6BB7-0E3E27B7C0BF}"/>
              </a:ext>
            </a:extLst>
          </p:cNvPr>
          <p:cNvSpPr txBox="1">
            <a:spLocks/>
          </p:cNvSpPr>
          <p:nvPr/>
        </p:nvSpPr>
        <p:spPr>
          <a:xfrm>
            <a:off x="1020725" y="3661263"/>
            <a:ext cx="3713836" cy="2448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D</a:t>
            </a:r>
            <a:r>
              <a:rPr lang="nl-NL" sz="2400" dirty="0" err="1">
                <a:cs typeface="Calibri"/>
              </a:rPr>
              <a:t>oel</a:t>
            </a:r>
            <a:r>
              <a:rPr lang="nl-NL" sz="2400" dirty="0">
                <a:cs typeface="Calibri"/>
              </a:rPr>
              <a:t> 3:</a:t>
            </a:r>
          </a:p>
          <a:p>
            <a:r>
              <a:rPr lang="nl-NL" sz="2400" dirty="0">
                <a:cs typeface="Calibri"/>
              </a:rPr>
              <a:t>Hoe wil je hieraan werken?</a:t>
            </a:r>
          </a:p>
          <a:p>
            <a:pPr lvl="1"/>
            <a:r>
              <a:rPr lang="nl-NL" sz="2400" dirty="0">
                <a:cs typeface="Calibri"/>
              </a:rPr>
              <a:t>In welke VOM modules?</a:t>
            </a:r>
          </a:p>
          <a:p>
            <a:pPr lvl="1"/>
            <a:r>
              <a:rPr lang="nl-NL" sz="2400" dirty="0">
                <a:cs typeface="Calibri"/>
              </a:rPr>
              <a:t>In stage of op andere manier?</a:t>
            </a:r>
          </a:p>
          <a:p>
            <a:r>
              <a:rPr lang="nl-NL" sz="2400" dirty="0">
                <a:cs typeface="Calibri"/>
              </a:rPr>
              <a:t>Wat wil je leren?</a:t>
            </a:r>
          </a:p>
        </p:txBody>
      </p:sp>
    </p:spTree>
    <p:extLst>
      <p:ext uri="{BB962C8B-B14F-4D97-AF65-F5344CB8AC3E}">
        <p14:creationId xmlns:p14="http://schemas.microsoft.com/office/powerpoint/2010/main" val="1288632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B5E52-FDC7-ED4F-45C8-77645F2FE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2BA9B-2BAE-4DF0-F20B-09465A8A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The Hand" panose="03070502030502020204" pitchFamily="66" charset="0"/>
              </a:rPr>
              <a:t>Wat zijn jouw doelen voor schooljaar 2026-2027? </a:t>
            </a:r>
            <a:endParaRPr lang="nl-NL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44BC582C-ADB6-6B26-3971-8D145252DA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7403953"/>
              </p:ext>
            </p:extLst>
          </p:nvPr>
        </p:nvGraphicFramePr>
        <p:xfrm>
          <a:off x="1020763" y="1564641"/>
          <a:ext cx="10333037" cy="2194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CA740AE-C580-97EE-DA15-9C65BABD8B62}"/>
              </a:ext>
            </a:extLst>
          </p:cNvPr>
          <p:cNvGraphicFramePr>
            <a:graphicFrameLocks noGrp="1"/>
          </p:cNvGraphicFramePr>
          <p:nvPr/>
        </p:nvGraphicFramePr>
        <p:xfrm>
          <a:off x="4826000" y="3759199"/>
          <a:ext cx="6345236" cy="2194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345236">
                  <a:extLst>
                    <a:ext uri="{9D8B030D-6E8A-4147-A177-3AD203B41FA5}">
                      <a16:colId xmlns:a16="http://schemas.microsoft.com/office/drawing/2014/main" val="1248931346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9699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21968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47353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87883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46267"/>
                  </a:ext>
                </a:extLst>
              </a:tr>
            </a:tbl>
          </a:graphicData>
        </a:graphic>
      </p:graphicFrame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313E13-A1FE-9BC2-1468-E1E495E7957C}"/>
              </a:ext>
            </a:extLst>
          </p:cNvPr>
          <p:cNvSpPr txBox="1">
            <a:spLocks/>
          </p:cNvSpPr>
          <p:nvPr/>
        </p:nvSpPr>
        <p:spPr>
          <a:xfrm>
            <a:off x="1020725" y="3661263"/>
            <a:ext cx="3713836" cy="2448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D</a:t>
            </a:r>
            <a:r>
              <a:rPr lang="nl-NL" sz="2400" dirty="0" err="1">
                <a:cs typeface="Calibri"/>
              </a:rPr>
              <a:t>oel</a:t>
            </a:r>
            <a:r>
              <a:rPr lang="nl-NL" sz="2400" dirty="0">
                <a:cs typeface="Calibri"/>
              </a:rPr>
              <a:t> 4:</a:t>
            </a:r>
          </a:p>
          <a:p>
            <a:r>
              <a:rPr lang="nl-NL" sz="2400" dirty="0">
                <a:cs typeface="Calibri"/>
              </a:rPr>
              <a:t>Hoe wil je hieraan werken?</a:t>
            </a:r>
          </a:p>
          <a:p>
            <a:pPr lvl="1"/>
            <a:r>
              <a:rPr lang="nl-NL" sz="2400" dirty="0">
                <a:cs typeface="Calibri"/>
              </a:rPr>
              <a:t>In welke VOM modules?</a:t>
            </a:r>
          </a:p>
          <a:p>
            <a:pPr lvl="1"/>
            <a:r>
              <a:rPr lang="nl-NL" sz="2400" dirty="0">
                <a:cs typeface="Calibri"/>
              </a:rPr>
              <a:t>In stage of op andere manier?</a:t>
            </a:r>
          </a:p>
          <a:p>
            <a:r>
              <a:rPr lang="nl-NL" sz="2400" dirty="0">
                <a:cs typeface="Calibri"/>
              </a:rPr>
              <a:t>Wat wil je leren?</a:t>
            </a:r>
          </a:p>
        </p:txBody>
      </p:sp>
    </p:spTree>
    <p:extLst>
      <p:ext uri="{BB962C8B-B14F-4D97-AF65-F5344CB8AC3E}">
        <p14:creationId xmlns:p14="http://schemas.microsoft.com/office/powerpoint/2010/main" val="2142667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4FA2C-25A1-8BF8-D784-652BED73F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5CD068-EC35-041F-6613-A61B5BC8E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The Hand" panose="03070502030502020204" pitchFamily="66" charset="0"/>
              </a:rPr>
              <a:t>Wat zijn jouw doelen voor schooljaar 2026-2027? </a:t>
            </a:r>
            <a:endParaRPr lang="nl-NL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8F390C39-59C2-3BB7-76EC-F371D4633E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117536"/>
              </p:ext>
            </p:extLst>
          </p:nvPr>
        </p:nvGraphicFramePr>
        <p:xfrm>
          <a:off x="1020763" y="1564641"/>
          <a:ext cx="10333037" cy="2194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3BA72E94-1732-F640-24C1-0AC2CBD405FD}"/>
              </a:ext>
            </a:extLst>
          </p:cNvPr>
          <p:cNvGraphicFramePr>
            <a:graphicFrameLocks noGrp="1"/>
          </p:cNvGraphicFramePr>
          <p:nvPr/>
        </p:nvGraphicFramePr>
        <p:xfrm>
          <a:off x="4826000" y="3759199"/>
          <a:ext cx="6345236" cy="2194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345236">
                  <a:extLst>
                    <a:ext uri="{9D8B030D-6E8A-4147-A177-3AD203B41FA5}">
                      <a16:colId xmlns:a16="http://schemas.microsoft.com/office/drawing/2014/main" val="1248931346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9699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21968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47353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87883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46267"/>
                  </a:ext>
                </a:extLst>
              </a:tr>
            </a:tbl>
          </a:graphicData>
        </a:graphic>
      </p:graphicFrame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71357C-A122-C066-8F99-3E12F8FC4357}"/>
              </a:ext>
            </a:extLst>
          </p:cNvPr>
          <p:cNvSpPr txBox="1">
            <a:spLocks/>
          </p:cNvSpPr>
          <p:nvPr/>
        </p:nvSpPr>
        <p:spPr>
          <a:xfrm>
            <a:off x="1020725" y="3661263"/>
            <a:ext cx="3713836" cy="2448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D</a:t>
            </a:r>
            <a:r>
              <a:rPr lang="nl-NL" sz="2400" dirty="0" err="1">
                <a:cs typeface="Calibri"/>
              </a:rPr>
              <a:t>oel</a:t>
            </a:r>
            <a:r>
              <a:rPr lang="nl-NL" sz="2400" dirty="0">
                <a:cs typeface="Calibri"/>
              </a:rPr>
              <a:t> 5:</a:t>
            </a:r>
          </a:p>
          <a:p>
            <a:r>
              <a:rPr lang="nl-NL" sz="2400" dirty="0">
                <a:cs typeface="Calibri"/>
              </a:rPr>
              <a:t>Hoe wil je hieraan werken?</a:t>
            </a:r>
          </a:p>
          <a:p>
            <a:pPr lvl="1"/>
            <a:r>
              <a:rPr lang="nl-NL" sz="2400" dirty="0">
                <a:cs typeface="Calibri"/>
              </a:rPr>
              <a:t>In welke VOM modules?</a:t>
            </a:r>
          </a:p>
          <a:p>
            <a:pPr lvl="1"/>
            <a:r>
              <a:rPr lang="nl-NL" sz="2400" dirty="0">
                <a:cs typeface="Calibri"/>
              </a:rPr>
              <a:t>In stage of op andere manier?</a:t>
            </a:r>
          </a:p>
          <a:p>
            <a:r>
              <a:rPr lang="nl-NL" sz="2400" dirty="0">
                <a:cs typeface="Calibri"/>
              </a:rPr>
              <a:t>Wat wil je leren?</a:t>
            </a:r>
          </a:p>
        </p:txBody>
      </p:sp>
    </p:spTree>
    <p:extLst>
      <p:ext uri="{BB962C8B-B14F-4D97-AF65-F5344CB8AC3E}">
        <p14:creationId xmlns:p14="http://schemas.microsoft.com/office/powerpoint/2010/main" val="1003757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D9C2BE-8A0E-B209-A1D4-4B566F73F4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903" y="553719"/>
            <a:ext cx="1797050" cy="190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94A090-791E-4895-BD91-548A416D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10134"/>
            <a:ext cx="11018520" cy="1434415"/>
          </a:xfrm>
        </p:spPr>
        <p:txBody>
          <a:bodyPr anchor="b">
            <a:normAutofit/>
          </a:bodyPr>
          <a:lstStyle/>
          <a:p>
            <a:r>
              <a:rPr lang="nl-NL" sz="5400" i="0" dirty="0">
                <a:effectLst/>
                <a:latin typeface="The Hand" panose="03070502030502020204" pitchFamily="66" charset="0"/>
              </a:rPr>
              <a:t>Hulpvragen: </a:t>
            </a:r>
            <a:endParaRPr lang="nl-NL" sz="5400" dirty="0">
              <a:latin typeface="The Hand" panose="03070502030502020204" pitchFamily="66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F4880DF-A937-629E-0222-BB4389C9C64B}"/>
              </a:ext>
            </a:extLst>
          </p:cNvPr>
          <p:cNvSpPr txBox="1">
            <a:spLocks/>
          </p:cNvSpPr>
          <p:nvPr/>
        </p:nvSpPr>
        <p:spPr>
          <a:xfrm>
            <a:off x="719636" y="1842567"/>
            <a:ext cx="8298239" cy="4946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nl-NL" sz="2400" b="1" dirty="0">
                <a:latin typeface="The Hand" panose="03070502030502020204" pitchFamily="66" charset="0"/>
                <a:cs typeface="Calibri"/>
              </a:rPr>
              <a:t>Wat wil je vragen aan je mentor?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/>
              <a:cs typeface="Calibri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 panose="020F050202020403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nl-NL" sz="2400" b="1" dirty="0">
                <a:latin typeface="The Hand" panose="03070502030502020204" pitchFamily="66" charset="0"/>
              </a:rPr>
              <a:t>Wat heb je nodig van je ouders, mentor of anderen om je doelen te bereiken?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 panose="020F050202020403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2400" b="1" dirty="0"/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nl-NL" sz="2400" b="1" dirty="0"/>
              <a:t>Waar zie je tegenop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 panose="020F050202020403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 panose="020F050202020403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nl-NL" sz="2400" b="1" dirty="0"/>
              <a:t>Welke dingen zijn belangrijk voor je mentor om te weten?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nl-NL" sz="1500" dirty="0"/>
          </a:p>
          <a:p>
            <a:endParaRPr lang="nl-NL" sz="1500" dirty="0"/>
          </a:p>
        </p:txBody>
      </p:sp>
      <p:pic>
        <p:nvPicPr>
          <p:cNvPr id="13" name="Graphic 2033145709" descr="Schoolbord silhouet">
            <a:extLst>
              <a:ext uri="{FF2B5EF4-FFF2-40B4-BE49-F238E27FC236}">
                <a16:creationId xmlns:a16="http://schemas.microsoft.com/office/drawing/2014/main" id="{96A00E17-A137-6706-1720-83EE54780340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061" y="68925"/>
            <a:ext cx="584200" cy="5842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730FFD-62C9-1C06-9559-964467886397}"/>
              </a:ext>
            </a:extLst>
          </p:cNvPr>
          <p:cNvSpPr txBox="1">
            <a:spLocks/>
          </p:cNvSpPr>
          <p:nvPr/>
        </p:nvSpPr>
        <p:spPr>
          <a:xfrm>
            <a:off x="719632" y="2256845"/>
            <a:ext cx="9696117" cy="730207"/>
          </a:xfrm>
          <a:prstGeom prst="rect">
            <a:avLst/>
          </a:prstGeom>
          <a:solidFill>
            <a:srgbClr val="DFF5FC"/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00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C8AB274-79A6-F5FE-3F21-FAFD20C63BC6}"/>
              </a:ext>
            </a:extLst>
          </p:cNvPr>
          <p:cNvSpPr txBox="1">
            <a:spLocks/>
          </p:cNvSpPr>
          <p:nvPr/>
        </p:nvSpPr>
        <p:spPr>
          <a:xfrm>
            <a:off x="719633" y="3585613"/>
            <a:ext cx="9696117" cy="730207"/>
          </a:xfrm>
          <a:prstGeom prst="rect">
            <a:avLst/>
          </a:prstGeom>
          <a:solidFill>
            <a:srgbClr val="DFF5FC"/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00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B3EF664-5C09-353C-A3B4-0EF986E65531}"/>
              </a:ext>
            </a:extLst>
          </p:cNvPr>
          <p:cNvSpPr txBox="1">
            <a:spLocks/>
          </p:cNvSpPr>
          <p:nvPr/>
        </p:nvSpPr>
        <p:spPr>
          <a:xfrm>
            <a:off x="719633" y="4703489"/>
            <a:ext cx="9696117" cy="730207"/>
          </a:xfrm>
          <a:prstGeom prst="rect">
            <a:avLst/>
          </a:prstGeom>
          <a:solidFill>
            <a:srgbClr val="DFF5FC"/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00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A4D64D31-973E-BEED-CC3C-AE4E493BB54E}"/>
              </a:ext>
            </a:extLst>
          </p:cNvPr>
          <p:cNvSpPr txBox="1">
            <a:spLocks/>
          </p:cNvSpPr>
          <p:nvPr/>
        </p:nvSpPr>
        <p:spPr>
          <a:xfrm>
            <a:off x="719632" y="5900611"/>
            <a:ext cx="9696117" cy="730207"/>
          </a:xfrm>
          <a:prstGeom prst="rect">
            <a:avLst/>
          </a:prstGeom>
          <a:solidFill>
            <a:srgbClr val="DFF5FC"/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2302336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3B2B2B6-6002-1D23-A099-6B7DD554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381" y="550194"/>
            <a:ext cx="3381375" cy="1352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94A090-791E-4895-BD91-548A416D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-64083"/>
            <a:ext cx="11018520" cy="1434415"/>
          </a:xfrm>
        </p:spPr>
        <p:txBody>
          <a:bodyPr anchor="b">
            <a:normAutofit/>
          </a:bodyPr>
          <a:lstStyle/>
          <a:p>
            <a:r>
              <a:rPr lang="nl-NL" sz="5400" i="0" dirty="0">
                <a:effectLst/>
                <a:latin typeface="+mn-lt"/>
              </a:rPr>
              <a:t>Hulpvragen</a:t>
            </a:r>
            <a:endParaRPr lang="nl-NL" sz="5400" dirty="0">
              <a:latin typeface="+mn-lt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F4880DF-A937-629E-0222-BB4389C9C64B}"/>
              </a:ext>
            </a:extLst>
          </p:cNvPr>
          <p:cNvSpPr txBox="1">
            <a:spLocks/>
          </p:cNvSpPr>
          <p:nvPr/>
        </p:nvSpPr>
        <p:spPr>
          <a:xfrm>
            <a:off x="719637" y="1576551"/>
            <a:ext cx="7793744" cy="5212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nl-NL" sz="2400" b="1" dirty="0"/>
              <a:t>Waar zie je jezelf over een paar jaar?</a:t>
            </a:r>
          </a:p>
          <a:p>
            <a:pPr marL="0" indent="0" fontAlgn="base">
              <a:buNone/>
            </a:pPr>
            <a:endParaRPr lang="nl-NL" sz="1800" b="1" dirty="0">
              <a:latin typeface="Calibri" panose="020F050202020403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 panose="020F050202020403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nl-NL" sz="2400" b="1" dirty="0"/>
              <a:t>Weet je al welke opleiding je wilt doen?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 panose="020F050202020403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 panose="020F050202020403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nl-NL" sz="2400" b="1" dirty="0"/>
              <a:t>Welke keuzes moet je dit jaar maken om stap voor stap naar je uitstroom toe te werken?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2400" b="1" dirty="0"/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 panose="020F050202020403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nl-NL" sz="2400" b="1" dirty="0"/>
              <a:t>Zijn er dingen die je mentor moet doorgeven aan vakdocenten?</a:t>
            </a:r>
          </a:p>
          <a:p>
            <a:endParaRPr lang="nl-NL" sz="1500" dirty="0"/>
          </a:p>
          <a:p>
            <a:endParaRPr lang="nl-NL" sz="1500" dirty="0"/>
          </a:p>
        </p:txBody>
      </p:sp>
      <p:pic>
        <p:nvPicPr>
          <p:cNvPr id="13" name="Graphic 2033145709" descr="Schoolbord silhouet">
            <a:extLst>
              <a:ext uri="{FF2B5EF4-FFF2-40B4-BE49-F238E27FC236}">
                <a16:creationId xmlns:a16="http://schemas.microsoft.com/office/drawing/2014/main" id="{96A00E17-A137-6706-1720-83EE54780340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061" y="68925"/>
            <a:ext cx="584200" cy="5842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9BD861-E8C1-C9F2-59F3-17B14F9A4F3E}"/>
              </a:ext>
            </a:extLst>
          </p:cNvPr>
          <p:cNvSpPr txBox="1">
            <a:spLocks/>
          </p:cNvSpPr>
          <p:nvPr/>
        </p:nvSpPr>
        <p:spPr>
          <a:xfrm>
            <a:off x="719636" y="1985475"/>
            <a:ext cx="9696117" cy="730207"/>
          </a:xfrm>
          <a:prstGeom prst="rect">
            <a:avLst/>
          </a:prstGeom>
          <a:solidFill>
            <a:srgbClr val="DFF5FC"/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0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58FB3FB-8F99-903F-3534-60C9DACC65CB}"/>
              </a:ext>
            </a:extLst>
          </p:cNvPr>
          <p:cNvSpPr txBox="1">
            <a:spLocks/>
          </p:cNvSpPr>
          <p:nvPr/>
        </p:nvSpPr>
        <p:spPr>
          <a:xfrm>
            <a:off x="719637" y="3290563"/>
            <a:ext cx="9696117" cy="730207"/>
          </a:xfrm>
          <a:prstGeom prst="rect">
            <a:avLst/>
          </a:prstGeom>
          <a:solidFill>
            <a:srgbClr val="DFF5FC"/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0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64BA234-44A7-53ED-230F-5CF90F8BECD9}"/>
              </a:ext>
            </a:extLst>
          </p:cNvPr>
          <p:cNvSpPr txBox="1">
            <a:spLocks/>
          </p:cNvSpPr>
          <p:nvPr/>
        </p:nvSpPr>
        <p:spPr>
          <a:xfrm>
            <a:off x="719637" y="4414673"/>
            <a:ext cx="9696117" cy="730207"/>
          </a:xfrm>
          <a:prstGeom prst="rect">
            <a:avLst/>
          </a:prstGeom>
          <a:solidFill>
            <a:srgbClr val="DFF5FC"/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0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CC4FB74A-4D83-9A54-C499-35730F6489F8}"/>
              </a:ext>
            </a:extLst>
          </p:cNvPr>
          <p:cNvSpPr txBox="1">
            <a:spLocks/>
          </p:cNvSpPr>
          <p:nvPr/>
        </p:nvSpPr>
        <p:spPr>
          <a:xfrm>
            <a:off x="719637" y="5903886"/>
            <a:ext cx="9696117" cy="730207"/>
          </a:xfrm>
          <a:prstGeom prst="rect">
            <a:avLst/>
          </a:prstGeom>
          <a:solidFill>
            <a:srgbClr val="DFF5FC"/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00"/>
          </a:p>
        </p:txBody>
      </p:sp>
    </p:spTree>
    <p:extLst>
      <p:ext uri="{BB962C8B-B14F-4D97-AF65-F5344CB8AC3E}">
        <p14:creationId xmlns:p14="http://schemas.microsoft.com/office/powerpoint/2010/main" val="3806194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54BEED9-0BA1-CAF4-CE8F-9D5C3D96D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769" y1="14835" x2="44404" y2="10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3264" y="4815948"/>
            <a:ext cx="2638425" cy="1733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94A090-791E-4895-BD91-548A416D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637028"/>
            <a:ext cx="11018520" cy="2557212"/>
          </a:xfrm>
        </p:spPr>
        <p:txBody>
          <a:bodyPr anchor="b">
            <a:normAutofit/>
          </a:bodyPr>
          <a:lstStyle/>
          <a:p>
            <a:r>
              <a:rPr lang="nl-NL" dirty="0">
                <a:latin typeface="+mn-lt"/>
              </a:rPr>
              <a:t>Voor leerlingen die van school gaan naar een </a:t>
            </a:r>
            <a:r>
              <a:rPr lang="nl-NL" dirty="0">
                <a:solidFill>
                  <a:srgbClr val="286D9F"/>
                </a:solidFill>
                <a:latin typeface="+mn-lt"/>
              </a:rPr>
              <a:t>vervolgopleiding,</a:t>
            </a:r>
            <a:r>
              <a:rPr lang="nl-NL" dirty="0">
                <a:latin typeface="+mn-lt"/>
              </a:rPr>
              <a:t> een andere school of anderszins:</a:t>
            </a:r>
            <a:br>
              <a:rPr lang="nl-NL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19CDCAC1-607F-0030-39B2-C3478FB0B437}"/>
              </a:ext>
            </a:extLst>
          </p:cNvPr>
          <p:cNvSpPr txBox="1">
            <a:spLocks/>
          </p:cNvSpPr>
          <p:nvPr/>
        </p:nvSpPr>
        <p:spPr>
          <a:xfrm>
            <a:off x="572493" y="2622680"/>
            <a:ext cx="7804252" cy="3265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nl-NL" sz="2400" b="1" dirty="0">
                <a:cs typeface="Calibri"/>
              </a:rPr>
              <a:t>Waarom heb je deze uitstroom gekozen?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/>
              <a:cs typeface="Calibri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/>
              <a:cs typeface="Calibri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nl-NL" sz="2400" b="1" dirty="0">
                <a:cs typeface="Calibri"/>
              </a:rPr>
              <a:t>Wat heb je nog nodig van school, mentor of anderen om die stap te maken?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/>
              <a:cs typeface="Calibri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nl-NL" sz="1800" b="1" dirty="0">
              <a:latin typeface="Calibri"/>
              <a:cs typeface="Calibri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nl-NL" sz="2400" b="1" dirty="0">
                <a:cs typeface="Calibri"/>
              </a:rPr>
              <a:t>Welke begeleiding heb je nodig op de andere plek?</a:t>
            </a:r>
            <a:endParaRPr lang="nl-NL" sz="2400" b="1" dirty="0"/>
          </a:p>
          <a:p>
            <a:endParaRPr lang="nl-NL" sz="1500" dirty="0"/>
          </a:p>
          <a:p>
            <a:endParaRPr lang="nl-NL" sz="1500" dirty="0"/>
          </a:p>
        </p:txBody>
      </p:sp>
      <p:pic>
        <p:nvPicPr>
          <p:cNvPr id="3" name="Graphic 2033145709" descr="Schoolbord silhouet">
            <a:extLst>
              <a:ext uri="{FF2B5EF4-FFF2-40B4-BE49-F238E27FC236}">
                <a16:creationId xmlns:a16="http://schemas.microsoft.com/office/drawing/2014/main" id="{8F7429AF-7993-936D-4C38-CFA5572C7182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6625" y="344928"/>
            <a:ext cx="584200" cy="584200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A9157AF-D326-E379-B8F1-226B6C4287CA}"/>
              </a:ext>
            </a:extLst>
          </p:cNvPr>
          <p:cNvSpPr txBox="1">
            <a:spLocks/>
          </p:cNvSpPr>
          <p:nvPr/>
        </p:nvSpPr>
        <p:spPr>
          <a:xfrm>
            <a:off x="620110" y="3066844"/>
            <a:ext cx="9696117" cy="730207"/>
          </a:xfrm>
          <a:prstGeom prst="rect">
            <a:avLst/>
          </a:prstGeom>
          <a:solidFill>
            <a:srgbClr val="DFF5FC"/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0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2AE69DB5-9947-6BC6-E7B3-1B27002C38D4}"/>
              </a:ext>
            </a:extLst>
          </p:cNvPr>
          <p:cNvSpPr txBox="1">
            <a:spLocks/>
          </p:cNvSpPr>
          <p:nvPr/>
        </p:nvSpPr>
        <p:spPr>
          <a:xfrm>
            <a:off x="620109" y="4241215"/>
            <a:ext cx="9696117" cy="730207"/>
          </a:xfrm>
          <a:prstGeom prst="rect">
            <a:avLst/>
          </a:prstGeom>
          <a:solidFill>
            <a:srgbClr val="DFF5FC"/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0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87F61125-979D-3BE2-ED22-4F9B34C36564}"/>
              </a:ext>
            </a:extLst>
          </p:cNvPr>
          <p:cNvSpPr txBox="1">
            <a:spLocks/>
          </p:cNvSpPr>
          <p:nvPr/>
        </p:nvSpPr>
        <p:spPr>
          <a:xfrm>
            <a:off x="620109" y="5522959"/>
            <a:ext cx="9696117" cy="730207"/>
          </a:xfrm>
          <a:prstGeom prst="rect">
            <a:avLst/>
          </a:prstGeom>
          <a:solidFill>
            <a:srgbClr val="DFF5FC"/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00"/>
          </a:p>
        </p:txBody>
      </p:sp>
    </p:spTree>
    <p:extLst>
      <p:ext uri="{BB962C8B-B14F-4D97-AF65-F5344CB8AC3E}">
        <p14:creationId xmlns:p14="http://schemas.microsoft.com/office/powerpoint/2010/main" val="3334521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1117CB-D197-45F3-B441-4AC4D215E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F4BB964-F5AA-45BD-906E-192DA00A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64605" y="1208504"/>
            <a:ext cx="4728955" cy="4459758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196455 w 12114253"/>
              <a:gd name="connsiteY11" fmla="*/ 5908410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141474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236797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92239 w 12114253"/>
              <a:gd name="connsiteY11" fmla="*/ 5912762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3319168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13512"/>
              <a:gd name="connsiteY0" fmla="*/ 25991 h 6257002"/>
              <a:gd name="connsiteX1" fmla="*/ 304663 w 12113512"/>
              <a:gd name="connsiteY1" fmla="*/ 36752 h 6257002"/>
              <a:gd name="connsiteX2" fmla="*/ 0 w 12113512"/>
              <a:gd name="connsiteY2" fmla="*/ 73933 h 6257002"/>
              <a:gd name="connsiteX3" fmla="*/ 0 w 12113512"/>
              <a:gd name="connsiteY3" fmla="*/ 935137 h 6257002"/>
              <a:gd name="connsiteX4" fmla="*/ 4597 w 12113512"/>
              <a:gd name="connsiteY4" fmla="*/ 935137 h 6257002"/>
              <a:gd name="connsiteX5" fmla="*/ 88972 w 12113512"/>
              <a:gd name="connsiteY5" fmla="*/ 3549839 h 6257002"/>
              <a:gd name="connsiteX6" fmla="*/ 148480 w 12113512"/>
              <a:gd name="connsiteY6" fmla="*/ 5956832 h 6257002"/>
              <a:gd name="connsiteX7" fmla="*/ 3319168 w 12113512"/>
              <a:gd name="connsiteY7" fmla="*/ 5959368 h 6257002"/>
              <a:gd name="connsiteX8" fmla="*/ 4308929 w 12113512"/>
              <a:gd name="connsiteY8" fmla="*/ 5952708 h 6257002"/>
              <a:gd name="connsiteX9" fmla="*/ 5308288 w 12113512"/>
              <a:gd name="connsiteY9" fmla="*/ 5963801 h 6257002"/>
              <a:gd name="connsiteX10" fmla="*/ 5707509 w 12113512"/>
              <a:gd name="connsiteY10" fmla="*/ 6257002 h 6257002"/>
              <a:gd name="connsiteX11" fmla="*/ 6071394 w 12113512"/>
              <a:gd name="connsiteY11" fmla="*/ 5943105 h 6257002"/>
              <a:gd name="connsiteX12" fmla="*/ 9098386 w 12113512"/>
              <a:gd name="connsiteY12" fmla="*/ 5937615 h 6257002"/>
              <a:gd name="connsiteX13" fmla="*/ 10007288 w 12113512"/>
              <a:gd name="connsiteY13" fmla="*/ 5940490 h 6257002"/>
              <a:gd name="connsiteX14" fmla="*/ 10927227 w 12113512"/>
              <a:gd name="connsiteY14" fmla="*/ 5948357 h 6257002"/>
              <a:gd name="connsiteX15" fmla="*/ 12085310 w 12113512"/>
              <a:gd name="connsiteY15" fmla="*/ 5947311 h 6257002"/>
              <a:gd name="connsiteX16" fmla="*/ 12063456 w 12113512"/>
              <a:gd name="connsiteY16" fmla="*/ 2647665 h 6257002"/>
              <a:gd name="connsiteX17" fmla="*/ 12054104 w 12113512"/>
              <a:gd name="connsiteY17" fmla="*/ 202304 h 6257002"/>
              <a:gd name="connsiteX18" fmla="*/ 11486459 w 12113512"/>
              <a:gd name="connsiteY18" fmla="*/ 141081 h 6257002"/>
              <a:gd name="connsiteX19" fmla="*/ 10259313 w 12113512"/>
              <a:gd name="connsiteY19" fmla="*/ 127050 h 6257002"/>
              <a:gd name="connsiteX20" fmla="*/ 7599878 w 12113512"/>
              <a:gd name="connsiteY20" fmla="*/ 101901 h 6257002"/>
              <a:gd name="connsiteX21" fmla="*/ 1892744 w 12113512"/>
              <a:gd name="connsiteY21" fmla="*/ 25991 h 6257002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59313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23511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37181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140095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0 h 6201109"/>
              <a:gd name="connsiteX1" fmla="*/ 705111 w 12117505"/>
              <a:gd name="connsiteY1" fmla="*/ 15164 h 6201109"/>
              <a:gd name="connsiteX2" fmla="*/ 0 w 12117505"/>
              <a:gd name="connsiteY2" fmla="*/ 120954 h 6201109"/>
              <a:gd name="connsiteX3" fmla="*/ 0 w 12117505"/>
              <a:gd name="connsiteY3" fmla="*/ 879244 h 6201109"/>
              <a:gd name="connsiteX4" fmla="*/ 4597 w 12117505"/>
              <a:gd name="connsiteY4" fmla="*/ 879244 h 6201109"/>
              <a:gd name="connsiteX5" fmla="*/ 88972 w 12117505"/>
              <a:gd name="connsiteY5" fmla="*/ 3493946 h 6201109"/>
              <a:gd name="connsiteX6" fmla="*/ 148480 w 12117505"/>
              <a:gd name="connsiteY6" fmla="*/ 5900939 h 6201109"/>
              <a:gd name="connsiteX7" fmla="*/ 3319168 w 12117505"/>
              <a:gd name="connsiteY7" fmla="*/ 5903475 h 6201109"/>
              <a:gd name="connsiteX8" fmla="*/ 4308929 w 12117505"/>
              <a:gd name="connsiteY8" fmla="*/ 5896815 h 6201109"/>
              <a:gd name="connsiteX9" fmla="*/ 5308288 w 12117505"/>
              <a:gd name="connsiteY9" fmla="*/ 5907908 h 6201109"/>
              <a:gd name="connsiteX10" fmla="*/ 5707509 w 12117505"/>
              <a:gd name="connsiteY10" fmla="*/ 6201109 h 6201109"/>
              <a:gd name="connsiteX11" fmla="*/ 6071394 w 12117505"/>
              <a:gd name="connsiteY11" fmla="*/ 5887212 h 6201109"/>
              <a:gd name="connsiteX12" fmla="*/ 9098386 w 12117505"/>
              <a:gd name="connsiteY12" fmla="*/ 5881722 h 6201109"/>
              <a:gd name="connsiteX13" fmla="*/ 10007288 w 12117505"/>
              <a:gd name="connsiteY13" fmla="*/ 5884597 h 6201109"/>
              <a:gd name="connsiteX14" fmla="*/ 10927227 w 12117505"/>
              <a:gd name="connsiteY14" fmla="*/ 5892464 h 6201109"/>
              <a:gd name="connsiteX15" fmla="*/ 12085310 w 12117505"/>
              <a:gd name="connsiteY15" fmla="*/ 5891418 h 6201109"/>
              <a:gd name="connsiteX16" fmla="*/ 12063456 w 12117505"/>
              <a:gd name="connsiteY16" fmla="*/ 2591772 h 6201109"/>
              <a:gd name="connsiteX17" fmla="*/ 12054104 w 12117505"/>
              <a:gd name="connsiteY17" fmla="*/ 146411 h 6201109"/>
              <a:gd name="connsiteX18" fmla="*/ 11486459 w 12117505"/>
              <a:gd name="connsiteY18" fmla="*/ 85188 h 6201109"/>
              <a:gd name="connsiteX19" fmla="*/ 10223511 w 12117505"/>
              <a:gd name="connsiteY19" fmla="*/ 71157 h 6201109"/>
              <a:gd name="connsiteX20" fmla="*/ 7599878 w 12117505"/>
              <a:gd name="connsiteY20" fmla="*/ 46008 h 6201109"/>
              <a:gd name="connsiteX21" fmla="*/ 2161267 w 12117505"/>
              <a:gd name="connsiteY21" fmla="*/ 0 h 6201109"/>
              <a:gd name="connsiteX0" fmla="*/ 2695196 w 12117505"/>
              <a:gd name="connsiteY0" fmla="*/ 36292 h 6185945"/>
              <a:gd name="connsiteX1" fmla="*/ 705111 w 12117505"/>
              <a:gd name="connsiteY1" fmla="*/ 0 h 6185945"/>
              <a:gd name="connsiteX2" fmla="*/ 0 w 12117505"/>
              <a:gd name="connsiteY2" fmla="*/ 105790 h 6185945"/>
              <a:gd name="connsiteX3" fmla="*/ 0 w 12117505"/>
              <a:gd name="connsiteY3" fmla="*/ 864080 h 6185945"/>
              <a:gd name="connsiteX4" fmla="*/ 4597 w 12117505"/>
              <a:gd name="connsiteY4" fmla="*/ 864080 h 6185945"/>
              <a:gd name="connsiteX5" fmla="*/ 88972 w 12117505"/>
              <a:gd name="connsiteY5" fmla="*/ 3478782 h 6185945"/>
              <a:gd name="connsiteX6" fmla="*/ 148480 w 12117505"/>
              <a:gd name="connsiteY6" fmla="*/ 5885775 h 6185945"/>
              <a:gd name="connsiteX7" fmla="*/ 3319168 w 12117505"/>
              <a:gd name="connsiteY7" fmla="*/ 5888311 h 6185945"/>
              <a:gd name="connsiteX8" fmla="*/ 4308929 w 12117505"/>
              <a:gd name="connsiteY8" fmla="*/ 5881651 h 6185945"/>
              <a:gd name="connsiteX9" fmla="*/ 5308288 w 12117505"/>
              <a:gd name="connsiteY9" fmla="*/ 5892744 h 6185945"/>
              <a:gd name="connsiteX10" fmla="*/ 5707509 w 12117505"/>
              <a:gd name="connsiteY10" fmla="*/ 6185945 h 6185945"/>
              <a:gd name="connsiteX11" fmla="*/ 6071394 w 12117505"/>
              <a:gd name="connsiteY11" fmla="*/ 5872048 h 6185945"/>
              <a:gd name="connsiteX12" fmla="*/ 9098386 w 12117505"/>
              <a:gd name="connsiteY12" fmla="*/ 5866558 h 6185945"/>
              <a:gd name="connsiteX13" fmla="*/ 10007288 w 12117505"/>
              <a:gd name="connsiteY13" fmla="*/ 5869433 h 6185945"/>
              <a:gd name="connsiteX14" fmla="*/ 10927227 w 12117505"/>
              <a:gd name="connsiteY14" fmla="*/ 5877300 h 6185945"/>
              <a:gd name="connsiteX15" fmla="*/ 12085310 w 12117505"/>
              <a:gd name="connsiteY15" fmla="*/ 5876254 h 6185945"/>
              <a:gd name="connsiteX16" fmla="*/ 12063456 w 12117505"/>
              <a:gd name="connsiteY16" fmla="*/ 2576608 h 6185945"/>
              <a:gd name="connsiteX17" fmla="*/ 12054104 w 12117505"/>
              <a:gd name="connsiteY17" fmla="*/ 131247 h 6185945"/>
              <a:gd name="connsiteX18" fmla="*/ 11486459 w 12117505"/>
              <a:gd name="connsiteY18" fmla="*/ 70024 h 6185945"/>
              <a:gd name="connsiteX19" fmla="*/ 10223511 w 12117505"/>
              <a:gd name="connsiteY19" fmla="*/ 55993 h 6185945"/>
              <a:gd name="connsiteX20" fmla="*/ 7599878 w 12117505"/>
              <a:gd name="connsiteY20" fmla="*/ 30844 h 6185945"/>
              <a:gd name="connsiteX21" fmla="*/ 2695196 w 12117505"/>
              <a:gd name="connsiteY21" fmla="*/ 36292 h 6185945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071394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254140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210525"/>
              <a:gd name="connsiteX1" fmla="*/ 604999 w 12117505"/>
              <a:gd name="connsiteY1" fmla="*/ 37768 h 6210525"/>
              <a:gd name="connsiteX2" fmla="*/ 0 w 12117505"/>
              <a:gd name="connsiteY2" fmla="*/ 74946 h 6210525"/>
              <a:gd name="connsiteX3" fmla="*/ 0 w 12117505"/>
              <a:gd name="connsiteY3" fmla="*/ 833236 h 6210525"/>
              <a:gd name="connsiteX4" fmla="*/ 4597 w 12117505"/>
              <a:gd name="connsiteY4" fmla="*/ 833236 h 6210525"/>
              <a:gd name="connsiteX5" fmla="*/ 88972 w 12117505"/>
              <a:gd name="connsiteY5" fmla="*/ 3447938 h 6210525"/>
              <a:gd name="connsiteX6" fmla="*/ 148480 w 12117505"/>
              <a:gd name="connsiteY6" fmla="*/ 5854931 h 6210525"/>
              <a:gd name="connsiteX7" fmla="*/ 3319168 w 12117505"/>
              <a:gd name="connsiteY7" fmla="*/ 5857467 h 6210525"/>
              <a:gd name="connsiteX8" fmla="*/ 4308929 w 12117505"/>
              <a:gd name="connsiteY8" fmla="*/ 5850807 h 6210525"/>
              <a:gd name="connsiteX9" fmla="*/ 5308288 w 12117505"/>
              <a:gd name="connsiteY9" fmla="*/ 5861900 h 6210525"/>
              <a:gd name="connsiteX10" fmla="*/ 5877202 w 12117505"/>
              <a:gd name="connsiteY10" fmla="*/ 6210525 h 6210525"/>
              <a:gd name="connsiteX11" fmla="*/ 6254140 w 12117505"/>
              <a:gd name="connsiteY11" fmla="*/ 5841204 h 6210525"/>
              <a:gd name="connsiteX12" fmla="*/ 9098386 w 12117505"/>
              <a:gd name="connsiteY12" fmla="*/ 5835714 h 6210525"/>
              <a:gd name="connsiteX13" fmla="*/ 10007288 w 12117505"/>
              <a:gd name="connsiteY13" fmla="*/ 5838589 h 6210525"/>
              <a:gd name="connsiteX14" fmla="*/ 10927227 w 12117505"/>
              <a:gd name="connsiteY14" fmla="*/ 5846456 h 6210525"/>
              <a:gd name="connsiteX15" fmla="*/ 12085310 w 12117505"/>
              <a:gd name="connsiteY15" fmla="*/ 5845410 h 6210525"/>
              <a:gd name="connsiteX16" fmla="*/ 12063456 w 12117505"/>
              <a:gd name="connsiteY16" fmla="*/ 2545764 h 6210525"/>
              <a:gd name="connsiteX17" fmla="*/ 12054104 w 12117505"/>
              <a:gd name="connsiteY17" fmla="*/ 100403 h 6210525"/>
              <a:gd name="connsiteX18" fmla="*/ 11486459 w 12117505"/>
              <a:gd name="connsiteY18" fmla="*/ 39180 h 6210525"/>
              <a:gd name="connsiteX19" fmla="*/ 10223511 w 12117505"/>
              <a:gd name="connsiteY19" fmla="*/ 25149 h 6210525"/>
              <a:gd name="connsiteX20" fmla="*/ 7599878 w 12117505"/>
              <a:gd name="connsiteY20" fmla="*/ 0 h 6210525"/>
              <a:gd name="connsiteX21" fmla="*/ 2695196 w 12117505"/>
              <a:gd name="connsiteY21" fmla="*/ 5448 h 6210525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254140 w 12117505"/>
              <a:gd name="connsiteY11" fmla="*/ 5841204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358569 w 12117505"/>
              <a:gd name="connsiteY11" fmla="*/ 5841208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17505" h="6259020">
                <a:moveTo>
                  <a:pt x="2695196" y="5448"/>
                </a:moveTo>
                <a:lnTo>
                  <a:pt x="604999" y="37768"/>
                </a:lnTo>
                <a:cubicBezTo>
                  <a:pt x="485777" y="44401"/>
                  <a:pt x="30881" y="27994"/>
                  <a:pt x="0" y="74946"/>
                </a:cubicBezTo>
                <a:lnTo>
                  <a:pt x="0" y="833236"/>
                </a:lnTo>
                <a:lnTo>
                  <a:pt x="4597" y="833236"/>
                </a:lnTo>
                <a:cubicBezTo>
                  <a:pt x="19426" y="1269020"/>
                  <a:pt x="64992" y="2610989"/>
                  <a:pt x="88972" y="3447938"/>
                </a:cubicBezTo>
                <a:cubicBezTo>
                  <a:pt x="105117" y="5555727"/>
                  <a:pt x="7283" y="5882511"/>
                  <a:pt x="148480" y="5854931"/>
                </a:cubicBezTo>
                <a:cubicBezTo>
                  <a:pt x="1104834" y="5841902"/>
                  <a:pt x="1937287" y="5880951"/>
                  <a:pt x="3319168" y="5857467"/>
                </a:cubicBezTo>
                <a:lnTo>
                  <a:pt x="4308929" y="5850807"/>
                </a:lnTo>
                <a:lnTo>
                  <a:pt x="5308288" y="5861900"/>
                </a:lnTo>
                <a:cubicBezTo>
                  <a:pt x="5547231" y="6002161"/>
                  <a:pt x="5692022" y="6126648"/>
                  <a:pt x="5903311" y="6259020"/>
                </a:cubicBezTo>
                <a:cubicBezTo>
                  <a:pt x="6036995" y="6157144"/>
                  <a:pt x="6233063" y="5970792"/>
                  <a:pt x="6358569" y="5841208"/>
                </a:cubicBezTo>
                <a:cubicBezTo>
                  <a:pt x="6445558" y="5838468"/>
                  <a:pt x="8737174" y="5842629"/>
                  <a:pt x="9098386" y="5835714"/>
                </a:cubicBezTo>
                <a:lnTo>
                  <a:pt x="10007288" y="5838589"/>
                </a:lnTo>
                <a:lnTo>
                  <a:pt x="10927227" y="5846456"/>
                </a:lnTo>
                <a:cubicBezTo>
                  <a:pt x="11284890" y="5836792"/>
                  <a:pt x="12058379" y="5889163"/>
                  <a:pt x="12085310" y="5845410"/>
                </a:cubicBezTo>
                <a:cubicBezTo>
                  <a:pt x="12123753" y="5639890"/>
                  <a:pt x="12050112" y="4331065"/>
                  <a:pt x="12063456" y="2545764"/>
                </a:cubicBezTo>
                <a:cubicBezTo>
                  <a:pt x="12111817" y="1464496"/>
                  <a:pt x="12159998" y="515808"/>
                  <a:pt x="12054104" y="100403"/>
                </a:cubicBezTo>
                <a:cubicBezTo>
                  <a:pt x="12029550" y="4082"/>
                  <a:pt x="11791558" y="51722"/>
                  <a:pt x="11486459" y="39180"/>
                </a:cubicBezTo>
                <a:cubicBezTo>
                  <a:pt x="11181360" y="26638"/>
                  <a:pt x="10644494" y="29826"/>
                  <a:pt x="10223511" y="25149"/>
                </a:cubicBezTo>
                <a:lnTo>
                  <a:pt x="7599878" y="0"/>
                </a:lnTo>
                <a:lnTo>
                  <a:pt x="2695196" y="5448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5D11A2A-27EA-453B-9A61-585A893F3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608530" y="1152366"/>
            <a:ext cx="4728955" cy="4459758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196455 w 12114253"/>
              <a:gd name="connsiteY11" fmla="*/ 5908410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141474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236797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92239 w 12114253"/>
              <a:gd name="connsiteY11" fmla="*/ 5912762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3319168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13512"/>
              <a:gd name="connsiteY0" fmla="*/ 25991 h 6257002"/>
              <a:gd name="connsiteX1" fmla="*/ 304663 w 12113512"/>
              <a:gd name="connsiteY1" fmla="*/ 36752 h 6257002"/>
              <a:gd name="connsiteX2" fmla="*/ 0 w 12113512"/>
              <a:gd name="connsiteY2" fmla="*/ 73933 h 6257002"/>
              <a:gd name="connsiteX3" fmla="*/ 0 w 12113512"/>
              <a:gd name="connsiteY3" fmla="*/ 935137 h 6257002"/>
              <a:gd name="connsiteX4" fmla="*/ 4597 w 12113512"/>
              <a:gd name="connsiteY4" fmla="*/ 935137 h 6257002"/>
              <a:gd name="connsiteX5" fmla="*/ 88972 w 12113512"/>
              <a:gd name="connsiteY5" fmla="*/ 3549839 h 6257002"/>
              <a:gd name="connsiteX6" fmla="*/ 148480 w 12113512"/>
              <a:gd name="connsiteY6" fmla="*/ 5956832 h 6257002"/>
              <a:gd name="connsiteX7" fmla="*/ 3319168 w 12113512"/>
              <a:gd name="connsiteY7" fmla="*/ 5959368 h 6257002"/>
              <a:gd name="connsiteX8" fmla="*/ 4308929 w 12113512"/>
              <a:gd name="connsiteY8" fmla="*/ 5952708 h 6257002"/>
              <a:gd name="connsiteX9" fmla="*/ 5308288 w 12113512"/>
              <a:gd name="connsiteY9" fmla="*/ 5963801 h 6257002"/>
              <a:gd name="connsiteX10" fmla="*/ 5707509 w 12113512"/>
              <a:gd name="connsiteY10" fmla="*/ 6257002 h 6257002"/>
              <a:gd name="connsiteX11" fmla="*/ 6071394 w 12113512"/>
              <a:gd name="connsiteY11" fmla="*/ 5943105 h 6257002"/>
              <a:gd name="connsiteX12" fmla="*/ 9098386 w 12113512"/>
              <a:gd name="connsiteY12" fmla="*/ 5937615 h 6257002"/>
              <a:gd name="connsiteX13" fmla="*/ 10007288 w 12113512"/>
              <a:gd name="connsiteY13" fmla="*/ 5940490 h 6257002"/>
              <a:gd name="connsiteX14" fmla="*/ 10927227 w 12113512"/>
              <a:gd name="connsiteY14" fmla="*/ 5948357 h 6257002"/>
              <a:gd name="connsiteX15" fmla="*/ 12085310 w 12113512"/>
              <a:gd name="connsiteY15" fmla="*/ 5947311 h 6257002"/>
              <a:gd name="connsiteX16" fmla="*/ 12063456 w 12113512"/>
              <a:gd name="connsiteY16" fmla="*/ 2647665 h 6257002"/>
              <a:gd name="connsiteX17" fmla="*/ 12054104 w 12113512"/>
              <a:gd name="connsiteY17" fmla="*/ 202304 h 6257002"/>
              <a:gd name="connsiteX18" fmla="*/ 11486459 w 12113512"/>
              <a:gd name="connsiteY18" fmla="*/ 141081 h 6257002"/>
              <a:gd name="connsiteX19" fmla="*/ 10259313 w 12113512"/>
              <a:gd name="connsiteY19" fmla="*/ 127050 h 6257002"/>
              <a:gd name="connsiteX20" fmla="*/ 7599878 w 12113512"/>
              <a:gd name="connsiteY20" fmla="*/ 101901 h 6257002"/>
              <a:gd name="connsiteX21" fmla="*/ 1892744 w 12113512"/>
              <a:gd name="connsiteY21" fmla="*/ 25991 h 6257002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59313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23511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37181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140095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0 h 6201109"/>
              <a:gd name="connsiteX1" fmla="*/ 705111 w 12117505"/>
              <a:gd name="connsiteY1" fmla="*/ 15164 h 6201109"/>
              <a:gd name="connsiteX2" fmla="*/ 0 w 12117505"/>
              <a:gd name="connsiteY2" fmla="*/ 120954 h 6201109"/>
              <a:gd name="connsiteX3" fmla="*/ 0 w 12117505"/>
              <a:gd name="connsiteY3" fmla="*/ 879244 h 6201109"/>
              <a:gd name="connsiteX4" fmla="*/ 4597 w 12117505"/>
              <a:gd name="connsiteY4" fmla="*/ 879244 h 6201109"/>
              <a:gd name="connsiteX5" fmla="*/ 88972 w 12117505"/>
              <a:gd name="connsiteY5" fmla="*/ 3493946 h 6201109"/>
              <a:gd name="connsiteX6" fmla="*/ 148480 w 12117505"/>
              <a:gd name="connsiteY6" fmla="*/ 5900939 h 6201109"/>
              <a:gd name="connsiteX7" fmla="*/ 3319168 w 12117505"/>
              <a:gd name="connsiteY7" fmla="*/ 5903475 h 6201109"/>
              <a:gd name="connsiteX8" fmla="*/ 4308929 w 12117505"/>
              <a:gd name="connsiteY8" fmla="*/ 5896815 h 6201109"/>
              <a:gd name="connsiteX9" fmla="*/ 5308288 w 12117505"/>
              <a:gd name="connsiteY9" fmla="*/ 5907908 h 6201109"/>
              <a:gd name="connsiteX10" fmla="*/ 5707509 w 12117505"/>
              <a:gd name="connsiteY10" fmla="*/ 6201109 h 6201109"/>
              <a:gd name="connsiteX11" fmla="*/ 6071394 w 12117505"/>
              <a:gd name="connsiteY11" fmla="*/ 5887212 h 6201109"/>
              <a:gd name="connsiteX12" fmla="*/ 9098386 w 12117505"/>
              <a:gd name="connsiteY12" fmla="*/ 5881722 h 6201109"/>
              <a:gd name="connsiteX13" fmla="*/ 10007288 w 12117505"/>
              <a:gd name="connsiteY13" fmla="*/ 5884597 h 6201109"/>
              <a:gd name="connsiteX14" fmla="*/ 10927227 w 12117505"/>
              <a:gd name="connsiteY14" fmla="*/ 5892464 h 6201109"/>
              <a:gd name="connsiteX15" fmla="*/ 12085310 w 12117505"/>
              <a:gd name="connsiteY15" fmla="*/ 5891418 h 6201109"/>
              <a:gd name="connsiteX16" fmla="*/ 12063456 w 12117505"/>
              <a:gd name="connsiteY16" fmla="*/ 2591772 h 6201109"/>
              <a:gd name="connsiteX17" fmla="*/ 12054104 w 12117505"/>
              <a:gd name="connsiteY17" fmla="*/ 146411 h 6201109"/>
              <a:gd name="connsiteX18" fmla="*/ 11486459 w 12117505"/>
              <a:gd name="connsiteY18" fmla="*/ 85188 h 6201109"/>
              <a:gd name="connsiteX19" fmla="*/ 10223511 w 12117505"/>
              <a:gd name="connsiteY19" fmla="*/ 71157 h 6201109"/>
              <a:gd name="connsiteX20" fmla="*/ 7599878 w 12117505"/>
              <a:gd name="connsiteY20" fmla="*/ 46008 h 6201109"/>
              <a:gd name="connsiteX21" fmla="*/ 2161267 w 12117505"/>
              <a:gd name="connsiteY21" fmla="*/ 0 h 6201109"/>
              <a:gd name="connsiteX0" fmla="*/ 2695196 w 12117505"/>
              <a:gd name="connsiteY0" fmla="*/ 36292 h 6185945"/>
              <a:gd name="connsiteX1" fmla="*/ 705111 w 12117505"/>
              <a:gd name="connsiteY1" fmla="*/ 0 h 6185945"/>
              <a:gd name="connsiteX2" fmla="*/ 0 w 12117505"/>
              <a:gd name="connsiteY2" fmla="*/ 105790 h 6185945"/>
              <a:gd name="connsiteX3" fmla="*/ 0 w 12117505"/>
              <a:gd name="connsiteY3" fmla="*/ 864080 h 6185945"/>
              <a:gd name="connsiteX4" fmla="*/ 4597 w 12117505"/>
              <a:gd name="connsiteY4" fmla="*/ 864080 h 6185945"/>
              <a:gd name="connsiteX5" fmla="*/ 88972 w 12117505"/>
              <a:gd name="connsiteY5" fmla="*/ 3478782 h 6185945"/>
              <a:gd name="connsiteX6" fmla="*/ 148480 w 12117505"/>
              <a:gd name="connsiteY6" fmla="*/ 5885775 h 6185945"/>
              <a:gd name="connsiteX7" fmla="*/ 3319168 w 12117505"/>
              <a:gd name="connsiteY7" fmla="*/ 5888311 h 6185945"/>
              <a:gd name="connsiteX8" fmla="*/ 4308929 w 12117505"/>
              <a:gd name="connsiteY8" fmla="*/ 5881651 h 6185945"/>
              <a:gd name="connsiteX9" fmla="*/ 5308288 w 12117505"/>
              <a:gd name="connsiteY9" fmla="*/ 5892744 h 6185945"/>
              <a:gd name="connsiteX10" fmla="*/ 5707509 w 12117505"/>
              <a:gd name="connsiteY10" fmla="*/ 6185945 h 6185945"/>
              <a:gd name="connsiteX11" fmla="*/ 6071394 w 12117505"/>
              <a:gd name="connsiteY11" fmla="*/ 5872048 h 6185945"/>
              <a:gd name="connsiteX12" fmla="*/ 9098386 w 12117505"/>
              <a:gd name="connsiteY12" fmla="*/ 5866558 h 6185945"/>
              <a:gd name="connsiteX13" fmla="*/ 10007288 w 12117505"/>
              <a:gd name="connsiteY13" fmla="*/ 5869433 h 6185945"/>
              <a:gd name="connsiteX14" fmla="*/ 10927227 w 12117505"/>
              <a:gd name="connsiteY14" fmla="*/ 5877300 h 6185945"/>
              <a:gd name="connsiteX15" fmla="*/ 12085310 w 12117505"/>
              <a:gd name="connsiteY15" fmla="*/ 5876254 h 6185945"/>
              <a:gd name="connsiteX16" fmla="*/ 12063456 w 12117505"/>
              <a:gd name="connsiteY16" fmla="*/ 2576608 h 6185945"/>
              <a:gd name="connsiteX17" fmla="*/ 12054104 w 12117505"/>
              <a:gd name="connsiteY17" fmla="*/ 131247 h 6185945"/>
              <a:gd name="connsiteX18" fmla="*/ 11486459 w 12117505"/>
              <a:gd name="connsiteY18" fmla="*/ 70024 h 6185945"/>
              <a:gd name="connsiteX19" fmla="*/ 10223511 w 12117505"/>
              <a:gd name="connsiteY19" fmla="*/ 55993 h 6185945"/>
              <a:gd name="connsiteX20" fmla="*/ 7599878 w 12117505"/>
              <a:gd name="connsiteY20" fmla="*/ 30844 h 6185945"/>
              <a:gd name="connsiteX21" fmla="*/ 2695196 w 12117505"/>
              <a:gd name="connsiteY21" fmla="*/ 36292 h 6185945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071394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254140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210525"/>
              <a:gd name="connsiteX1" fmla="*/ 604999 w 12117505"/>
              <a:gd name="connsiteY1" fmla="*/ 37768 h 6210525"/>
              <a:gd name="connsiteX2" fmla="*/ 0 w 12117505"/>
              <a:gd name="connsiteY2" fmla="*/ 74946 h 6210525"/>
              <a:gd name="connsiteX3" fmla="*/ 0 w 12117505"/>
              <a:gd name="connsiteY3" fmla="*/ 833236 h 6210525"/>
              <a:gd name="connsiteX4" fmla="*/ 4597 w 12117505"/>
              <a:gd name="connsiteY4" fmla="*/ 833236 h 6210525"/>
              <a:gd name="connsiteX5" fmla="*/ 88972 w 12117505"/>
              <a:gd name="connsiteY5" fmla="*/ 3447938 h 6210525"/>
              <a:gd name="connsiteX6" fmla="*/ 148480 w 12117505"/>
              <a:gd name="connsiteY6" fmla="*/ 5854931 h 6210525"/>
              <a:gd name="connsiteX7" fmla="*/ 3319168 w 12117505"/>
              <a:gd name="connsiteY7" fmla="*/ 5857467 h 6210525"/>
              <a:gd name="connsiteX8" fmla="*/ 4308929 w 12117505"/>
              <a:gd name="connsiteY8" fmla="*/ 5850807 h 6210525"/>
              <a:gd name="connsiteX9" fmla="*/ 5308288 w 12117505"/>
              <a:gd name="connsiteY9" fmla="*/ 5861900 h 6210525"/>
              <a:gd name="connsiteX10" fmla="*/ 5877202 w 12117505"/>
              <a:gd name="connsiteY10" fmla="*/ 6210525 h 6210525"/>
              <a:gd name="connsiteX11" fmla="*/ 6254140 w 12117505"/>
              <a:gd name="connsiteY11" fmla="*/ 5841204 h 6210525"/>
              <a:gd name="connsiteX12" fmla="*/ 9098386 w 12117505"/>
              <a:gd name="connsiteY12" fmla="*/ 5835714 h 6210525"/>
              <a:gd name="connsiteX13" fmla="*/ 10007288 w 12117505"/>
              <a:gd name="connsiteY13" fmla="*/ 5838589 h 6210525"/>
              <a:gd name="connsiteX14" fmla="*/ 10927227 w 12117505"/>
              <a:gd name="connsiteY14" fmla="*/ 5846456 h 6210525"/>
              <a:gd name="connsiteX15" fmla="*/ 12085310 w 12117505"/>
              <a:gd name="connsiteY15" fmla="*/ 5845410 h 6210525"/>
              <a:gd name="connsiteX16" fmla="*/ 12063456 w 12117505"/>
              <a:gd name="connsiteY16" fmla="*/ 2545764 h 6210525"/>
              <a:gd name="connsiteX17" fmla="*/ 12054104 w 12117505"/>
              <a:gd name="connsiteY17" fmla="*/ 100403 h 6210525"/>
              <a:gd name="connsiteX18" fmla="*/ 11486459 w 12117505"/>
              <a:gd name="connsiteY18" fmla="*/ 39180 h 6210525"/>
              <a:gd name="connsiteX19" fmla="*/ 10223511 w 12117505"/>
              <a:gd name="connsiteY19" fmla="*/ 25149 h 6210525"/>
              <a:gd name="connsiteX20" fmla="*/ 7599878 w 12117505"/>
              <a:gd name="connsiteY20" fmla="*/ 0 h 6210525"/>
              <a:gd name="connsiteX21" fmla="*/ 2695196 w 12117505"/>
              <a:gd name="connsiteY21" fmla="*/ 5448 h 6210525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254140 w 12117505"/>
              <a:gd name="connsiteY11" fmla="*/ 5841204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358569 w 12117505"/>
              <a:gd name="connsiteY11" fmla="*/ 5841208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17505" h="6259020">
                <a:moveTo>
                  <a:pt x="2695196" y="5448"/>
                </a:moveTo>
                <a:lnTo>
                  <a:pt x="604999" y="37768"/>
                </a:lnTo>
                <a:cubicBezTo>
                  <a:pt x="485777" y="44401"/>
                  <a:pt x="30881" y="27994"/>
                  <a:pt x="0" y="74946"/>
                </a:cubicBezTo>
                <a:lnTo>
                  <a:pt x="0" y="833236"/>
                </a:lnTo>
                <a:lnTo>
                  <a:pt x="4597" y="833236"/>
                </a:lnTo>
                <a:cubicBezTo>
                  <a:pt x="19426" y="1269020"/>
                  <a:pt x="64992" y="2610989"/>
                  <a:pt x="88972" y="3447938"/>
                </a:cubicBezTo>
                <a:cubicBezTo>
                  <a:pt x="105117" y="5555727"/>
                  <a:pt x="7283" y="5882511"/>
                  <a:pt x="148480" y="5854931"/>
                </a:cubicBezTo>
                <a:cubicBezTo>
                  <a:pt x="1104834" y="5841902"/>
                  <a:pt x="1937287" y="5880951"/>
                  <a:pt x="3319168" y="5857467"/>
                </a:cubicBezTo>
                <a:lnTo>
                  <a:pt x="4308929" y="5850807"/>
                </a:lnTo>
                <a:lnTo>
                  <a:pt x="5308288" y="5861900"/>
                </a:lnTo>
                <a:cubicBezTo>
                  <a:pt x="5547231" y="6002161"/>
                  <a:pt x="5692022" y="6126648"/>
                  <a:pt x="5903311" y="6259020"/>
                </a:cubicBezTo>
                <a:cubicBezTo>
                  <a:pt x="6036995" y="6157144"/>
                  <a:pt x="6233063" y="5970792"/>
                  <a:pt x="6358569" y="5841208"/>
                </a:cubicBezTo>
                <a:cubicBezTo>
                  <a:pt x="6445558" y="5838468"/>
                  <a:pt x="8737174" y="5842629"/>
                  <a:pt x="9098386" y="5835714"/>
                </a:cubicBezTo>
                <a:lnTo>
                  <a:pt x="10007288" y="5838589"/>
                </a:lnTo>
                <a:lnTo>
                  <a:pt x="10927227" y="5846456"/>
                </a:lnTo>
                <a:cubicBezTo>
                  <a:pt x="11284890" y="5836792"/>
                  <a:pt x="12058379" y="5889163"/>
                  <a:pt x="12085310" y="5845410"/>
                </a:cubicBezTo>
                <a:cubicBezTo>
                  <a:pt x="12123753" y="5639890"/>
                  <a:pt x="12050112" y="4331065"/>
                  <a:pt x="12063456" y="2545764"/>
                </a:cubicBezTo>
                <a:cubicBezTo>
                  <a:pt x="12111817" y="1464496"/>
                  <a:pt x="12159998" y="515808"/>
                  <a:pt x="12054104" y="100403"/>
                </a:cubicBezTo>
                <a:cubicBezTo>
                  <a:pt x="12029550" y="4082"/>
                  <a:pt x="11791558" y="51722"/>
                  <a:pt x="11486459" y="39180"/>
                </a:cubicBezTo>
                <a:cubicBezTo>
                  <a:pt x="11181360" y="26638"/>
                  <a:pt x="10644494" y="29826"/>
                  <a:pt x="10223511" y="25149"/>
                </a:cubicBezTo>
                <a:lnTo>
                  <a:pt x="7599878" y="0"/>
                </a:lnTo>
                <a:lnTo>
                  <a:pt x="2695196" y="5448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888CD5-B03F-FCAD-C3AE-04D006A3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14" y="1378226"/>
            <a:ext cx="3363687" cy="27087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Wil je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iets</a:t>
            </a:r>
            <a:r>
              <a:rPr lang="en-US" dirty="0"/>
              <a:t> </a:t>
            </a:r>
            <a:r>
              <a:rPr lang="en-US" dirty="0" err="1"/>
              <a:t>kwijt</a:t>
            </a:r>
            <a:r>
              <a:rPr lang="en-US" dirty="0"/>
              <a:t>?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CBF2DD-80A5-A660-CEBE-2CD1583FC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568" y="4337892"/>
            <a:ext cx="3363687" cy="10822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/>
              <a:t>Reserve dia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7BAADF8-4E8F-32CE-34BF-B27A65466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648" y="1299636"/>
            <a:ext cx="6085217" cy="4034763"/>
          </a:xfrm>
          <a:prstGeom prst="rect">
            <a:avLst/>
          </a:prstGeom>
        </p:spPr>
      </p:pic>
      <p:pic>
        <p:nvPicPr>
          <p:cNvPr id="5" name="Graphic 2033145709" descr="Schoolbord silhouet">
            <a:extLst>
              <a:ext uri="{FF2B5EF4-FFF2-40B4-BE49-F238E27FC236}">
                <a16:creationId xmlns:a16="http://schemas.microsoft.com/office/drawing/2014/main" id="{D06D24B0-75F5-FBD5-D2EF-5EE26ABA7FBC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061" y="68925"/>
            <a:ext cx="584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51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D8EDB-35E4-42F0-BC49-67E63F108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4" y="223935"/>
            <a:ext cx="8344898" cy="1481328"/>
          </a:xfrm>
        </p:spPr>
        <p:txBody>
          <a:bodyPr anchor="b">
            <a:normAutofit/>
          </a:bodyPr>
          <a:lstStyle/>
          <a:p>
            <a:r>
              <a:rPr lang="nl-NL" sz="4600" dirty="0">
                <a:latin typeface="+mn-lt"/>
              </a:rPr>
              <a:t>O</a:t>
            </a:r>
            <a:r>
              <a:rPr lang="nl-NL" sz="4600" i="0" dirty="0">
                <a:effectLst/>
                <a:latin typeface="+mn-lt"/>
              </a:rPr>
              <a:t>uders/verzorgers: </a:t>
            </a:r>
            <a:endParaRPr lang="nl-NL" sz="4600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848468-7345-4E59-A247-0D26520AA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323" y="1705263"/>
            <a:ext cx="9070113" cy="435595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rtl="0" fontAlgn="base">
              <a:buNone/>
            </a:pPr>
            <a:r>
              <a:rPr lang="nl-NL" b="0" i="0" dirty="0">
                <a:effectLst/>
              </a:rPr>
              <a:t>Ook voor u als ouder zijn de onderstaande punten dingen die u zou kunnen </a:t>
            </a:r>
            <a:r>
              <a:rPr lang="nl-NL" b="0" i="1" dirty="0">
                <a:effectLst/>
              </a:rPr>
              <a:t>beantwoorden wanneer ze van toepassing zijn</a:t>
            </a:r>
            <a:r>
              <a:rPr lang="nl-NL" b="0" i="0" dirty="0">
                <a:effectLst/>
              </a:rPr>
              <a:t>, maar aanvullen met eigen punten is natuurlijk prima. </a:t>
            </a:r>
            <a:br>
              <a:rPr lang="nl-NL" b="0" i="0" dirty="0">
                <a:effectLst/>
              </a:rPr>
            </a:br>
            <a:endParaRPr lang="nl-NL" b="0" i="0" dirty="0">
              <a:effectLst/>
              <a:cs typeface="Segoe UI" panose="020B0502040204020203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l-NL" sz="2400" i="0" dirty="0">
                <a:effectLst/>
              </a:rPr>
              <a:t>Hoe vindt u dat het met uw zoon/dochter gaat?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l-NL" sz="2400" i="0" dirty="0">
                <a:effectLst/>
              </a:rPr>
              <a:t>Beschrijf hoe uw zoon/dochter thuis bezig is met schoolwerk.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l-NL" sz="2400" i="0" dirty="0">
                <a:effectLst/>
              </a:rPr>
              <a:t>Wat gaat er goed/waar bent u trots op?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l-NL" sz="2400" i="0" dirty="0">
                <a:effectLst/>
              </a:rPr>
              <a:t>Welke tips heeft u voor uw zoon/dochter?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l-NL" sz="2400" dirty="0"/>
              <a:t>Welke ondersteuning/hulp kan thuis geboden worden?</a:t>
            </a:r>
            <a:endParaRPr lang="nl-NL" sz="2400" i="0" dirty="0">
              <a:effectLst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l-NL" sz="2400" i="0" dirty="0">
                <a:effectLst/>
              </a:rPr>
              <a:t>Zijn er nog punten uit dit voorbereidingsformulier die u zou willen bespreken.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l-NL" sz="2400" i="0" dirty="0">
                <a:effectLst/>
              </a:rPr>
              <a:t>Heeft u nog vragen of opmerkingen (voor de mentor)? </a:t>
            </a:r>
          </a:p>
          <a:p>
            <a:endParaRPr lang="nl-NL" sz="1500" dirty="0"/>
          </a:p>
        </p:txBody>
      </p:sp>
      <p:pic>
        <p:nvPicPr>
          <p:cNvPr id="6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EB9661E1-7415-5E5D-895E-1E52B8B7F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9570" y="2953696"/>
            <a:ext cx="5458968" cy="43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9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A96188-384C-4341-9EEB-967A9341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80331C3-DDF5-48A9-8947-D71EAAFF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759171" y="-127077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14CB77-2BF7-AAA7-1E9B-C62CD570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27" y="604801"/>
            <a:ext cx="5556425" cy="153108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nl-NL" noProof="1"/>
              <a:t>Het startgesprek</a:t>
            </a:r>
            <a:br>
              <a:rPr lang="en-US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077410-5AAC-9E4F-B8FD-DE9E00ECC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057" y="2311400"/>
            <a:ext cx="5218487" cy="3652212"/>
          </a:xfrm>
        </p:spPr>
        <p:txBody>
          <a:bodyPr>
            <a:norm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nl-NL" u="sng" dirty="0"/>
              <a:t>Doel van het gesprek: </a:t>
            </a:r>
          </a:p>
          <a:p>
            <a:pPr lvl="1" algn="ctr"/>
            <a:r>
              <a:rPr lang="nl-NL" dirty="0"/>
              <a:t>Bespreken aan welke doelen je wilt werken.</a:t>
            </a:r>
          </a:p>
          <a:p>
            <a:pPr lvl="2" algn="ctr"/>
            <a:r>
              <a:rPr lang="nl-NL" dirty="0"/>
              <a:t>De lijst met doelen die je hebt ingevuld (in juni dit jaar of aan t eind van de vakantie) heb je van je mentor gekregen.</a:t>
            </a:r>
          </a:p>
          <a:p>
            <a:pPr lvl="1" algn="ctr"/>
            <a:r>
              <a:rPr lang="nl-NL" dirty="0"/>
              <a:t>Bespreken hoe je komend schooljaar aan je doelen wilt werken..</a:t>
            </a:r>
          </a:p>
          <a:p>
            <a:pPr lvl="2" algn="ctr"/>
            <a:r>
              <a:rPr lang="nl-NL" dirty="0"/>
              <a:t>In vakoverstijgende modules, stages, stamgroep of . . </a:t>
            </a:r>
          </a:p>
          <a:p>
            <a:pPr lvl="1" algn="ctr"/>
            <a:endParaRPr lang="nl-NL" dirty="0"/>
          </a:p>
          <a:p>
            <a:pPr lvl="1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Graphic 622941588" descr="Open boek silhouet">
            <a:extLst>
              <a:ext uri="{FF2B5EF4-FFF2-40B4-BE49-F238E27FC236}">
                <a16:creationId xmlns:a16="http://schemas.microsoft.com/office/drawing/2014/main" id="{E5E2FADD-7B17-5A0E-46A2-DFF729B14F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33555" y="1373790"/>
            <a:ext cx="4110419" cy="411041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535A640-1948-4AFD-A0B7-19AFDA955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806735" y="-157114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5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37">
            <a:extLst>
              <a:ext uri="{FF2B5EF4-FFF2-40B4-BE49-F238E27FC236}">
                <a16:creationId xmlns:a16="http://schemas.microsoft.com/office/drawing/2014/main" id="{369226B0-CD1A-4DC3-9385-C668B386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8179" flipH="1">
            <a:off x="523218" y="407131"/>
            <a:ext cx="7484484" cy="5843743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05831"/>
              <a:gd name="connsiteY0" fmla="*/ 731902 h 758856"/>
              <a:gd name="connsiteX1" fmla="*/ 373741 w 805831"/>
              <a:gd name="connsiteY1" fmla="*/ 757848 h 758856"/>
              <a:gd name="connsiteX2" fmla="*/ 683896 w 805831"/>
              <a:gd name="connsiteY2" fmla="*/ 696479 h 758856"/>
              <a:gd name="connsiteX3" fmla="*/ 803316 w 805831"/>
              <a:gd name="connsiteY3" fmla="*/ 453428 h 758856"/>
              <a:gd name="connsiteX4" fmla="*/ 588282 w 805831"/>
              <a:gd name="connsiteY4" fmla="*/ 3537 h 758856"/>
              <a:gd name="connsiteX5" fmla="*/ 59263 w 805831"/>
              <a:gd name="connsiteY5" fmla="*/ 319863 h 758856"/>
              <a:gd name="connsiteX6" fmla="*/ 56596 w 805831"/>
              <a:gd name="connsiteY6" fmla="*/ 630854 h 758856"/>
              <a:gd name="connsiteX7" fmla="*/ 0 w 805831"/>
              <a:gd name="connsiteY7" fmla="*/ 731902 h 758856"/>
              <a:gd name="connsiteX0" fmla="*/ 0 w 822941"/>
              <a:gd name="connsiteY0" fmla="*/ 731902 h 758856"/>
              <a:gd name="connsiteX1" fmla="*/ 373741 w 822941"/>
              <a:gd name="connsiteY1" fmla="*/ 757848 h 758856"/>
              <a:gd name="connsiteX2" fmla="*/ 683896 w 822941"/>
              <a:gd name="connsiteY2" fmla="*/ 696479 h 758856"/>
              <a:gd name="connsiteX3" fmla="*/ 820887 w 822941"/>
              <a:gd name="connsiteY3" fmla="*/ 468892 h 758856"/>
              <a:gd name="connsiteX4" fmla="*/ 588282 w 822941"/>
              <a:gd name="connsiteY4" fmla="*/ 3537 h 758856"/>
              <a:gd name="connsiteX5" fmla="*/ 59263 w 822941"/>
              <a:gd name="connsiteY5" fmla="*/ 319863 h 758856"/>
              <a:gd name="connsiteX6" fmla="*/ 56596 w 822941"/>
              <a:gd name="connsiteY6" fmla="*/ 630854 h 758856"/>
              <a:gd name="connsiteX7" fmla="*/ 0 w 822941"/>
              <a:gd name="connsiteY7" fmla="*/ 731902 h 758856"/>
              <a:gd name="connsiteX0" fmla="*/ 0 w 823675"/>
              <a:gd name="connsiteY0" fmla="*/ 731902 h 760400"/>
              <a:gd name="connsiteX1" fmla="*/ 373741 w 823675"/>
              <a:gd name="connsiteY1" fmla="*/ 757848 h 760400"/>
              <a:gd name="connsiteX2" fmla="*/ 695077 w 823675"/>
              <a:gd name="connsiteY2" fmla="*/ 729340 h 760400"/>
              <a:gd name="connsiteX3" fmla="*/ 820887 w 823675"/>
              <a:gd name="connsiteY3" fmla="*/ 468892 h 760400"/>
              <a:gd name="connsiteX4" fmla="*/ 588282 w 823675"/>
              <a:gd name="connsiteY4" fmla="*/ 3537 h 760400"/>
              <a:gd name="connsiteX5" fmla="*/ 59263 w 823675"/>
              <a:gd name="connsiteY5" fmla="*/ 319863 h 760400"/>
              <a:gd name="connsiteX6" fmla="*/ 56596 w 823675"/>
              <a:gd name="connsiteY6" fmla="*/ 630854 h 760400"/>
              <a:gd name="connsiteX7" fmla="*/ 0 w 823675"/>
              <a:gd name="connsiteY7" fmla="*/ 731902 h 760400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86869"/>
              <a:gd name="connsiteX1" fmla="*/ 166906 w 823675"/>
              <a:gd name="connsiteY1" fmla="*/ 737073 h 786869"/>
              <a:gd name="connsiteX2" fmla="*/ 381728 w 823675"/>
              <a:gd name="connsiteY2" fmla="*/ 786843 h 786869"/>
              <a:gd name="connsiteX3" fmla="*/ 695077 w 823675"/>
              <a:gd name="connsiteY3" fmla="*/ 729340 h 786869"/>
              <a:gd name="connsiteX4" fmla="*/ 820887 w 823675"/>
              <a:gd name="connsiteY4" fmla="*/ 468892 h 786869"/>
              <a:gd name="connsiteX5" fmla="*/ 588282 w 823675"/>
              <a:gd name="connsiteY5" fmla="*/ 3537 h 786869"/>
              <a:gd name="connsiteX6" fmla="*/ 59263 w 823675"/>
              <a:gd name="connsiteY6" fmla="*/ 319863 h 786869"/>
              <a:gd name="connsiteX7" fmla="*/ 56596 w 823675"/>
              <a:gd name="connsiteY7" fmla="*/ 630854 h 786869"/>
              <a:gd name="connsiteX8" fmla="*/ 0 w 823675"/>
              <a:gd name="connsiteY8" fmla="*/ 731902 h 786869"/>
              <a:gd name="connsiteX0" fmla="*/ 0 w 823675"/>
              <a:gd name="connsiteY0" fmla="*/ 731902 h 792665"/>
              <a:gd name="connsiteX1" fmla="*/ 166906 w 823675"/>
              <a:gd name="connsiteY1" fmla="*/ 737073 h 792665"/>
              <a:gd name="connsiteX2" fmla="*/ 391312 w 823675"/>
              <a:gd name="connsiteY2" fmla="*/ 792642 h 792665"/>
              <a:gd name="connsiteX3" fmla="*/ 695077 w 823675"/>
              <a:gd name="connsiteY3" fmla="*/ 729340 h 792665"/>
              <a:gd name="connsiteX4" fmla="*/ 820887 w 823675"/>
              <a:gd name="connsiteY4" fmla="*/ 468892 h 792665"/>
              <a:gd name="connsiteX5" fmla="*/ 588282 w 823675"/>
              <a:gd name="connsiteY5" fmla="*/ 3537 h 792665"/>
              <a:gd name="connsiteX6" fmla="*/ 59263 w 823675"/>
              <a:gd name="connsiteY6" fmla="*/ 319863 h 792665"/>
              <a:gd name="connsiteX7" fmla="*/ 56596 w 823675"/>
              <a:gd name="connsiteY7" fmla="*/ 630854 h 792665"/>
              <a:gd name="connsiteX8" fmla="*/ 0 w 823675"/>
              <a:gd name="connsiteY8" fmla="*/ 731902 h 792665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6596 w 823675"/>
              <a:gd name="connsiteY7" fmla="*/ 630854 h 777210"/>
              <a:gd name="connsiteX8" fmla="*/ 0 w 823675"/>
              <a:gd name="connsiteY8" fmla="*/ 731902 h 777210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1617 w 823675"/>
              <a:gd name="connsiteY7" fmla="*/ 627352 h 777210"/>
              <a:gd name="connsiteX8" fmla="*/ 0 w 823675"/>
              <a:gd name="connsiteY8" fmla="*/ 731902 h 777210"/>
              <a:gd name="connsiteX0" fmla="*/ 0 w 823675"/>
              <a:gd name="connsiteY0" fmla="*/ 732801 h 778109"/>
              <a:gd name="connsiteX1" fmla="*/ 166906 w 823675"/>
              <a:gd name="connsiteY1" fmla="*/ 737972 h 778109"/>
              <a:gd name="connsiteX2" fmla="*/ 391312 w 823675"/>
              <a:gd name="connsiteY2" fmla="*/ 778077 h 778109"/>
              <a:gd name="connsiteX3" fmla="*/ 695077 w 823675"/>
              <a:gd name="connsiteY3" fmla="*/ 730239 h 778109"/>
              <a:gd name="connsiteX4" fmla="*/ 820887 w 823675"/>
              <a:gd name="connsiteY4" fmla="*/ 469791 h 778109"/>
              <a:gd name="connsiteX5" fmla="*/ 588282 w 823675"/>
              <a:gd name="connsiteY5" fmla="*/ 4436 h 778109"/>
              <a:gd name="connsiteX6" fmla="*/ 39641 w 823675"/>
              <a:gd name="connsiteY6" fmla="*/ 312540 h 778109"/>
              <a:gd name="connsiteX7" fmla="*/ 51617 w 823675"/>
              <a:gd name="connsiteY7" fmla="*/ 628251 h 778109"/>
              <a:gd name="connsiteX8" fmla="*/ 0 w 823675"/>
              <a:gd name="connsiteY8" fmla="*/ 732801 h 778109"/>
              <a:gd name="connsiteX0" fmla="*/ 0 w 823675"/>
              <a:gd name="connsiteY0" fmla="*/ 732965 h 778273"/>
              <a:gd name="connsiteX1" fmla="*/ 166906 w 823675"/>
              <a:gd name="connsiteY1" fmla="*/ 738136 h 778273"/>
              <a:gd name="connsiteX2" fmla="*/ 391312 w 823675"/>
              <a:gd name="connsiteY2" fmla="*/ 778241 h 778273"/>
              <a:gd name="connsiteX3" fmla="*/ 695077 w 823675"/>
              <a:gd name="connsiteY3" fmla="*/ 730403 h 778273"/>
              <a:gd name="connsiteX4" fmla="*/ 820887 w 823675"/>
              <a:gd name="connsiteY4" fmla="*/ 469955 h 778273"/>
              <a:gd name="connsiteX5" fmla="*/ 588282 w 823675"/>
              <a:gd name="connsiteY5" fmla="*/ 4600 h 778273"/>
              <a:gd name="connsiteX6" fmla="*/ 31572 w 823675"/>
              <a:gd name="connsiteY6" fmla="*/ 311368 h 778273"/>
              <a:gd name="connsiteX7" fmla="*/ 51617 w 823675"/>
              <a:gd name="connsiteY7" fmla="*/ 628415 h 778273"/>
              <a:gd name="connsiteX8" fmla="*/ 0 w 823675"/>
              <a:gd name="connsiteY8" fmla="*/ 732965 h 7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675" h="778273">
                <a:moveTo>
                  <a:pt x="0" y="732965"/>
                </a:moveTo>
                <a:cubicBezTo>
                  <a:pt x="17853" y="736493"/>
                  <a:pt x="104616" y="733812"/>
                  <a:pt x="166906" y="738136"/>
                </a:cubicBezTo>
                <a:cubicBezTo>
                  <a:pt x="229196" y="742460"/>
                  <a:pt x="303284" y="779530"/>
                  <a:pt x="391312" y="778241"/>
                </a:cubicBezTo>
                <a:cubicBezTo>
                  <a:pt x="479340" y="776952"/>
                  <a:pt x="621884" y="774696"/>
                  <a:pt x="695077" y="730403"/>
                </a:cubicBezTo>
                <a:cubicBezTo>
                  <a:pt x="768270" y="686110"/>
                  <a:pt x="838686" y="590922"/>
                  <a:pt x="820887" y="469955"/>
                </a:cubicBezTo>
                <a:cubicBezTo>
                  <a:pt x="803088" y="348988"/>
                  <a:pt x="795207" y="48292"/>
                  <a:pt x="588282" y="4600"/>
                </a:cubicBezTo>
                <a:cubicBezTo>
                  <a:pt x="492555" y="-2543"/>
                  <a:pt x="66148" y="-39533"/>
                  <a:pt x="31572" y="311368"/>
                </a:cubicBezTo>
                <a:cubicBezTo>
                  <a:pt x="15666" y="420334"/>
                  <a:pt x="51617" y="565074"/>
                  <a:pt x="51617" y="628415"/>
                </a:cubicBezTo>
                <a:cubicBezTo>
                  <a:pt x="52094" y="700138"/>
                  <a:pt x="0" y="732965"/>
                  <a:pt x="0" y="732965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888CD5-B03F-FCAD-C3AE-04D006A3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949" y="1376627"/>
            <a:ext cx="5467001" cy="1606536"/>
          </a:xfrm>
        </p:spPr>
        <p:txBody>
          <a:bodyPr>
            <a:normAutofit/>
          </a:bodyPr>
          <a:lstStyle/>
          <a:p>
            <a:pPr algn="ctr"/>
            <a:r>
              <a:rPr lang="nl-NL">
                <a:latin typeface="+mn-lt"/>
                <a:cs typeface="Calibri"/>
              </a:rPr>
              <a:t>Maak een verslag van het gesprek: </a:t>
            </a:r>
            <a:endParaRPr lang="nl-NL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CBF2DD-80A5-A660-CEBE-2CD1583FC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808" y="3005226"/>
            <a:ext cx="5361142" cy="272365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nl-NL" dirty="0">
                <a:cs typeface="Calibri"/>
              </a:rPr>
              <a:t>Hoe vond ik het gesprek gaan?</a:t>
            </a:r>
          </a:p>
          <a:p>
            <a:pPr algn="ctr"/>
            <a:r>
              <a:rPr lang="nl-NL" dirty="0"/>
              <a:t>Ik beschrijf wat er besproken is. Ik schrijf op welke afspraken er gemaakt zijn.</a:t>
            </a:r>
          </a:p>
          <a:p>
            <a:pPr algn="ctr"/>
            <a:r>
              <a:rPr lang="nl-NL" dirty="0"/>
              <a:t>Hebben we in het startgesprek alle doelen gekozen voor volgend schooljaar? (Zo ja, welke?)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EC9ADEA-1AFB-B661-DA92-FF280765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768" y="884368"/>
            <a:ext cx="3299844" cy="4999763"/>
          </a:xfrm>
          <a:prstGeom prst="rect">
            <a:avLst/>
          </a:prstGeom>
        </p:spPr>
      </p:pic>
      <p:sp>
        <p:nvSpPr>
          <p:cNvPr id="44" name="Freeform: Shape 39">
            <a:extLst>
              <a:ext uri="{FF2B5EF4-FFF2-40B4-BE49-F238E27FC236}">
                <a16:creationId xmlns:a16="http://schemas.microsoft.com/office/drawing/2014/main" id="{6F7FF329-CA33-4304-B33D-1E52A8B67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8179" flipH="1">
            <a:off x="451704" y="462379"/>
            <a:ext cx="7484484" cy="5843743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05831"/>
              <a:gd name="connsiteY0" fmla="*/ 731902 h 758856"/>
              <a:gd name="connsiteX1" fmla="*/ 373741 w 805831"/>
              <a:gd name="connsiteY1" fmla="*/ 757848 h 758856"/>
              <a:gd name="connsiteX2" fmla="*/ 683896 w 805831"/>
              <a:gd name="connsiteY2" fmla="*/ 696479 h 758856"/>
              <a:gd name="connsiteX3" fmla="*/ 803316 w 805831"/>
              <a:gd name="connsiteY3" fmla="*/ 453428 h 758856"/>
              <a:gd name="connsiteX4" fmla="*/ 588282 w 805831"/>
              <a:gd name="connsiteY4" fmla="*/ 3537 h 758856"/>
              <a:gd name="connsiteX5" fmla="*/ 59263 w 805831"/>
              <a:gd name="connsiteY5" fmla="*/ 319863 h 758856"/>
              <a:gd name="connsiteX6" fmla="*/ 56596 w 805831"/>
              <a:gd name="connsiteY6" fmla="*/ 630854 h 758856"/>
              <a:gd name="connsiteX7" fmla="*/ 0 w 805831"/>
              <a:gd name="connsiteY7" fmla="*/ 731902 h 758856"/>
              <a:gd name="connsiteX0" fmla="*/ 0 w 822941"/>
              <a:gd name="connsiteY0" fmla="*/ 731902 h 758856"/>
              <a:gd name="connsiteX1" fmla="*/ 373741 w 822941"/>
              <a:gd name="connsiteY1" fmla="*/ 757848 h 758856"/>
              <a:gd name="connsiteX2" fmla="*/ 683896 w 822941"/>
              <a:gd name="connsiteY2" fmla="*/ 696479 h 758856"/>
              <a:gd name="connsiteX3" fmla="*/ 820887 w 822941"/>
              <a:gd name="connsiteY3" fmla="*/ 468892 h 758856"/>
              <a:gd name="connsiteX4" fmla="*/ 588282 w 822941"/>
              <a:gd name="connsiteY4" fmla="*/ 3537 h 758856"/>
              <a:gd name="connsiteX5" fmla="*/ 59263 w 822941"/>
              <a:gd name="connsiteY5" fmla="*/ 319863 h 758856"/>
              <a:gd name="connsiteX6" fmla="*/ 56596 w 822941"/>
              <a:gd name="connsiteY6" fmla="*/ 630854 h 758856"/>
              <a:gd name="connsiteX7" fmla="*/ 0 w 822941"/>
              <a:gd name="connsiteY7" fmla="*/ 731902 h 758856"/>
              <a:gd name="connsiteX0" fmla="*/ 0 w 823675"/>
              <a:gd name="connsiteY0" fmla="*/ 731902 h 760400"/>
              <a:gd name="connsiteX1" fmla="*/ 373741 w 823675"/>
              <a:gd name="connsiteY1" fmla="*/ 757848 h 760400"/>
              <a:gd name="connsiteX2" fmla="*/ 695077 w 823675"/>
              <a:gd name="connsiteY2" fmla="*/ 729340 h 760400"/>
              <a:gd name="connsiteX3" fmla="*/ 820887 w 823675"/>
              <a:gd name="connsiteY3" fmla="*/ 468892 h 760400"/>
              <a:gd name="connsiteX4" fmla="*/ 588282 w 823675"/>
              <a:gd name="connsiteY4" fmla="*/ 3537 h 760400"/>
              <a:gd name="connsiteX5" fmla="*/ 59263 w 823675"/>
              <a:gd name="connsiteY5" fmla="*/ 319863 h 760400"/>
              <a:gd name="connsiteX6" fmla="*/ 56596 w 823675"/>
              <a:gd name="connsiteY6" fmla="*/ 630854 h 760400"/>
              <a:gd name="connsiteX7" fmla="*/ 0 w 823675"/>
              <a:gd name="connsiteY7" fmla="*/ 731902 h 760400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86869"/>
              <a:gd name="connsiteX1" fmla="*/ 166906 w 823675"/>
              <a:gd name="connsiteY1" fmla="*/ 737073 h 786869"/>
              <a:gd name="connsiteX2" fmla="*/ 381728 w 823675"/>
              <a:gd name="connsiteY2" fmla="*/ 786843 h 786869"/>
              <a:gd name="connsiteX3" fmla="*/ 695077 w 823675"/>
              <a:gd name="connsiteY3" fmla="*/ 729340 h 786869"/>
              <a:gd name="connsiteX4" fmla="*/ 820887 w 823675"/>
              <a:gd name="connsiteY4" fmla="*/ 468892 h 786869"/>
              <a:gd name="connsiteX5" fmla="*/ 588282 w 823675"/>
              <a:gd name="connsiteY5" fmla="*/ 3537 h 786869"/>
              <a:gd name="connsiteX6" fmla="*/ 59263 w 823675"/>
              <a:gd name="connsiteY6" fmla="*/ 319863 h 786869"/>
              <a:gd name="connsiteX7" fmla="*/ 56596 w 823675"/>
              <a:gd name="connsiteY7" fmla="*/ 630854 h 786869"/>
              <a:gd name="connsiteX8" fmla="*/ 0 w 823675"/>
              <a:gd name="connsiteY8" fmla="*/ 731902 h 786869"/>
              <a:gd name="connsiteX0" fmla="*/ 0 w 823675"/>
              <a:gd name="connsiteY0" fmla="*/ 731902 h 792665"/>
              <a:gd name="connsiteX1" fmla="*/ 166906 w 823675"/>
              <a:gd name="connsiteY1" fmla="*/ 737073 h 792665"/>
              <a:gd name="connsiteX2" fmla="*/ 391312 w 823675"/>
              <a:gd name="connsiteY2" fmla="*/ 792642 h 792665"/>
              <a:gd name="connsiteX3" fmla="*/ 695077 w 823675"/>
              <a:gd name="connsiteY3" fmla="*/ 729340 h 792665"/>
              <a:gd name="connsiteX4" fmla="*/ 820887 w 823675"/>
              <a:gd name="connsiteY4" fmla="*/ 468892 h 792665"/>
              <a:gd name="connsiteX5" fmla="*/ 588282 w 823675"/>
              <a:gd name="connsiteY5" fmla="*/ 3537 h 792665"/>
              <a:gd name="connsiteX6" fmla="*/ 59263 w 823675"/>
              <a:gd name="connsiteY6" fmla="*/ 319863 h 792665"/>
              <a:gd name="connsiteX7" fmla="*/ 56596 w 823675"/>
              <a:gd name="connsiteY7" fmla="*/ 630854 h 792665"/>
              <a:gd name="connsiteX8" fmla="*/ 0 w 823675"/>
              <a:gd name="connsiteY8" fmla="*/ 731902 h 792665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6596 w 823675"/>
              <a:gd name="connsiteY7" fmla="*/ 630854 h 777210"/>
              <a:gd name="connsiteX8" fmla="*/ 0 w 823675"/>
              <a:gd name="connsiteY8" fmla="*/ 731902 h 777210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1617 w 823675"/>
              <a:gd name="connsiteY7" fmla="*/ 627352 h 777210"/>
              <a:gd name="connsiteX8" fmla="*/ 0 w 823675"/>
              <a:gd name="connsiteY8" fmla="*/ 731902 h 777210"/>
              <a:gd name="connsiteX0" fmla="*/ 0 w 823675"/>
              <a:gd name="connsiteY0" fmla="*/ 732801 h 778109"/>
              <a:gd name="connsiteX1" fmla="*/ 166906 w 823675"/>
              <a:gd name="connsiteY1" fmla="*/ 737972 h 778109"/>
              <a:gd name="connsiteX2" fmla="*/ 391312 w 823675"/>
              <a:gd name="connsiteY2" fmla="*/ 778077 h 778109"/>
              <a:gd name="connsiteX3" fmla="*/ 695077 w 823675"/>
              <a:gd name="connsiteY3" fmla="*/ 730239 h 778109"/>
              <a:gd name="connsiteX4" fmla="*/ 820887 w 823675"/>
              <a:gd name="connsiteY4" fmla="*/ 469791 h 778109"/>
              <a:gd name="connsiteX5" fmla="*/ 588282 w 823675"/>
              <a:gd name="connsiteY5" fmla="*/ 4436 h 778109"/>
              <a:gd name="connsiteX6" fmla="*/ 39641 w 823675"/>
              <a:gd name="connsiteY6" fmla="*/ 312540 h 778109"/>
              <a:gd name="connsiteX7" fmla="*/ 51617 w 823675"/>
              <a:gd name="connsiteY7" fmla="*/ 628251 h 778109"/>
              <a:gd name="connsiteX8" fmla="*/ 0 w 823675"/>
              <a:gd name="connsiteY8" fmla="*/ 732801 h 778109"/>
              <a:gd name="connsiteX0" fmla="*/ 0 w 823675"/>
              <a:gd name="connsiteY0" fmla="*/ 732965 h 778273"/>
              <a:gd name="connsiteX1" fmla="*/ 166906 w 823675"/>
              <a:gd name="connsiteY1" fmla="*/ 738136 h 778273"/>
              <a:gd name="connsiteX2" fmla="*/ 391312 w 823675"/>
              <a:gd name="connsiteY2" fmla="*/ 778241 h 778273"/>
              <a:gd name="connsiteX3" fmla="*/ 695077 w 823675"/>
              <a:gd name="connsiteY3" fmla="*/ 730403 h 778273"/>
              <a:gd name="connsiteX4" fmla="*/ 820887 w 823675"/>
              <a:gd name="connsiteY4" fmla="*/ 469955 h 778273"/>
              <a:gd name="connsiteX5" fmla="*/ 588282 w 823675"/>
              <a:gd name="connsiteY5" fmla="*/ 4600 h 778273"/>
              <a:gd name="connsiteX6" fmla="*/ 31572 w 823675"/>
              <a:gd name="connsiteY6" fmla="*/ 311368 h 778273"/>
              <a:gd name="connsiteX7" fmla="*/ 51617 w 823675"/>
              <a:gd name="connsiteY7" fmla="*/ 628415 h 778273"/>
              <a:gd name="connsiteX8" fmla="*/ 0 w 823675"/>
              <a:gd name="connsiteY8" fmla="*/ 732965 h 7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675" h="778273">
                <a:moveTo>
                  <a:pt x="0" y="732965"/>
                </a:moveTo>
                <a:cubicBezTo>
                  <a:pt x="17853" y="736493"/>
                  <a:pt x="104616" y="733812"/>
                  <a:pt x="166906" y="738136"/>
                </a:cubicBezTo>
                <a:cubicBezTo>
                  <a:pt x="229196" y="742460"/>
                  <a:pt x="303284" y="779530"/>
                  <a:pt x="391312" y="778241"/>
                </a:cubicBezTo>
                <a:cubicBezTo>
                  <a:pt x="479340" y="776952"/>
                  <a:pt x="621884" y="774696"/>
                  <a:pt x="695077" y="730403"/>
                </a:cubicBezTo>
                <a:cubicBezTo>
                  <a:pt x="768270" y="686110"/>
                  <a:pt x="838686" y="590922"/>
                  <a:pt x="820887" y="469955"/>
                </a:cubicBezTo>
                <a:cubicBezTo>
                  <a:pt x="803088" y="348988"/>
                  <a:pt x="795207" y="48292"/>
                  <a:pt x="588282" y="4600"/>
                </a:cubicBezTo>
                <a:cubicBezTo>
                  <a:pt x="492555" y="-2543"/>
                  <a:pt x="66148" y="-39533"/>
                  <a:pt x="31572" y="311368"/>
                </a:cubicBezTo>
                <a:cubicBezTo>
                  <a:pt x="15666" y="420334"/>
                  <a:pt x="51617" y="565074"/>
                  <a:pt x="51617" y="628415"/>
                </a:cubicBezTo>
                <a:cubicBezTo>
                  <a:pt x="52094" y="700138"/>
                  <a:pt x="0" y="732965"/>
                  <a:pt x="0" y="732965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Graphic 2033145709" descr="Schoolbord silhouet">
            <a:extLst>
              <a:ext uri="{FF2B5EF4-FFF2-40B4-BE49-F238E27FC236}">
                <a16:creationId xmlns:a16="http://schemas.microsoft.com/office/drawing/2014/main" id="{04AB51E6-FDEE-8233-B880-1BE1C8EB24A6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061" y="68925"/>
            <a:ext cx="584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77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B1681-556D-7A00-8DDD-9947CF9464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solidFill>
                  <a:srgbClr val="C00000"/>
                </a:solidFill>
              </a:rPr>
              <a:t>Mail je gespreksverslag naar je coach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209C35-516F-0124-130F-A1633C3BC2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9460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23296414-C354-4038-A008-70976D294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E7FF5CE3-B741-44C1-98BA-1DF33DD0D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8251" y="1"/>
            <a:ext cx="7773910" cy="6480535"/>
          </a:xfrm>
          <a:custGeom>
            <a:avLst/>
            <a:gdLst>
              <a:gd name="connsiteX0" fmla="*/ 1936967 w 7773910"/>
              <a:gd name="connsiteY0" fmla="*/ 0 h 6480535"/>
              <a:gd name="connsiteX1" fmla="*/ 7189009 w 7773910"/>
              <a:gd name="connsiteY1" fmla="*/ 0 h 6480535"/>
              <a:gd name="connsiteX2" fmla="*/ 7253472 w 7773910"/>
              <a:gd name="connsiteY2" fmla="*/ 92985 h 6480535"/>
              <a:gd name="connsiteX3" fmla="*/ 7329111 w 7773910"/>
              <a:gd name="connsiteY3" fmla="*/ 246089 h 6480535"/>
              <a:gd name="connsiteX4" fmla="*/ 7108006 w 7773910"/>
              <a:gd name="connsiteY4" fmla="*/ 4792035 h 6480535"/>
              <a:gd name="connsiteX5" fmla="*/ 4760021 w 7773910"/>
              <a:gd name="connsiteY5" fmla="*/ 6261757 h 6480535"/>
              <a:gd name="connsiteX6" fmla="*/ 1872238 w 7773910"/>
              <a:gd name="connsiteY6" fmla="*/ 6370095 h 6480535"/>
              <a:gd name="connsiteX7" fmla="*/ 720996 w 7773910"/>
              <a:gd name="connsiteY7" fmla="*/ 5225936 h 6480535"/>
              <a:gd name="connsiteX8" fmla="*/ 0 w 7773910"/>
              <a:gd name="connsiteY8" fmla="*/ 4891879 h 6480535"/>
              <a:gd name="connsiteX9" fmla="*/ 373222 w 7773910"/>
              <a:gd name="connsiteY9" fmla="*/ 4461158 h 6480535"/>
              <a:gd name="connsiteX10" fmla="*/ 430620 w 7773910"/>
              <a:gd name="connsiteY10" fmla="*/ 3248145 h 6480535"/>
              <a:gd name="connsiteX11" fmla="*/ 1467980 w 7773910"/>
              <a:gd name="connsiteY11" fmla="*/ 278642 h 6480535"/>
              <a:gd name="connsiteX12" fmla="*/ 1792897 w 7773910"/>
              <a:gd name="connsiteY12" fmla="*/ 67661 h 648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73910" h="6480535">
                <a:moveTo>
                  <a:pt x="1936967" y="0"/>
                </a:moveTo>
                <a:lnTo>
                  <a:pt x="7189009" y="0"/>
                </a:lnTo>
                <a:lnTo>
                  <a:pt x="7253472" y="92985"/>
                </a:lnTo>
                <a:cubicBezTo>
                  <a:pt x="7281254" y="140208"/>
                  <a:pt x="7306529" y="191148"/>
                  <a:pt x="7329111" y="246089"/>
                </a:cubicBezTo>
                <a:cubicBezTo>
                  <a:pt x="7690423" y="1125148"/>
                  <a:pt x="8212752" y="2950682"/>
                  <a:pt x="7108006" y="4792035"/>
                </a:cubicBezTo>
                <a:cubicBezTo>
                  <a:pt x="6603335" y="5633263"/>
                  <a:pt x="5674812" y="5991577"/>
                  <a:pt x="4760021" y="6261757"/>
                </a:cubicBezTo>
                <a:cubicBezTo>
                  <a:pt x="4002399" y="6517651"/>
                  <a:pt x="2516836" y="6542732"/>
                  <a:pt x="1872238" y="6370095"/>
                </a:cubicBezTo>
                <a:cubicBezTo>
                  <a:pt x="1227640" y="6197459"/>
                  <a:pt x="1024577" y="5453286"/>
                  <a:pt x="720996" y="5225936"/>
                </a:cubicBezTo>
                <a:cubicBezTo>
                  <a:pt x="478621" y="4884394"/>
                  <a:pt x="0" y="4891879"/>
                  <a:pt x="0" y="4891879"/>
                </a:cubicBezTo>
                <a:cubicBezTo>
                  <a:pt x="1172" y="4832100"/>
                  <a:pt x="301315" y="4615311"/>
                  <a:pt x="373222" y="4461158"/>
                </a:cubicBezTo>
                <a:cubicBezTo>
                  <a:pt x="445129" y="4307004"/>
                  <a:pt x="349597" y="3945235"/>
                  <a:pt x="430620" y="3248145"/>
                </a:cubicBezTo>
                <a:cubicBezTo>
                  <a:pt x="511643" y="2551055"/>
                  <a:pt x="716391" y="900384"/>
                  <a:pt x="1467980" y="278642"/>
                </a:cubicBezTo>
                <a:cubicBezTo>
                  <a:pt x="1561928" y="200925"/>
                  <a:pt x="1671379" y="130832"/>
                  <a:pt x="1792897" y="67661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DEC0F4EA-80E8-4830-A80E-AEFD38ADA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979779" flipH="1">
            <a:off x="4597333" y="-996389"/>
            <a:ext cx="6567616" cy="8067356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59010"/>
              <a:gd name="connsiteY0" fmla="*/ 725435 h 725435"/>
              <a:gd name="connsiteX1" fmla="*/ 408106 w 959010"/>
              <a:gd name="connsiteY1" fmla="*/ 662779 h 725435"/>
              <a:gd name="connsiteX2" fmla="*/ 805685 w 959010"/>
              <a:gd name="connsiteY2" fmla="*/ 523410 h 725435"/>
              <a:gd name="connsiteX3" fmla="*/ 954560 w 959010"/>
              <a:gd name="connsiteY3" fmla="*/ 257282 h 725435"/>
              <a:gd name="connsiteX4" fmla="*/ 674525 w 959010"/>
              <a:gd name="connsiteY4" fmla="*/ 5631 h 725435"/>
              <a:gd name="connsiteX5" fmla="*/ 15300 w 959010"/>
              <a:gd name="connsiteY5" fmla="*/ 246614 h 725435"/>
              <a:gd name="connsiteX6" fmla="*/ 217325 w 959010"/>
              <a:gd name="connsiteY6" fmla="*/ 650664 h 725435"/>
              <a:gd name="connsiteX7" fmla="*/ 284667 w 959010"/>
              <a:gd name="connsiteY7" fmla="*/ 725435 h 725435"/>
              <a:gd name="connsiteX0" fmla="*/ 284667 w 967667"/>
              <a:gd name="connsiteY0" fmla="*/ 725435 h 725435"/>
              <a:gd name="connsiteX1" fmla="*/ 408106 w 967667"/>
              <a:gd name="connsiteY1" fmla="*/ 662779 h 725435"/>
              <a:gd name="connsiteX2" fmla="*/ 868683 w 967667"/>
              <a:gd name="connsiteY2" fmla="*/ 556279 h 725435"/>
              <a:gd name="connsiteX3" fmla="*/ 954560 w 967667"/>
              <a:gd name="connsiteY3" fmla="*/ 257282 h 725435"/>
              <a:gd name="connsiteX4" fmla="*/ 674525 w 967667"/>
              <a:gd name="connsiteY4" fmla="*/ 5631 h 725435"/>
              <a:gd name="connsiteX5" fmla="*/ 15300 w 967667"/>
              <a:gd name="connsiteY5" fmla="*/ 246614 h 725435"/>
              <a:gd name="connsiteX6" fmla="*/ 217325 w 967667"/>
              <a:gd name="connsiteY6" fmla="*/ 650664 h 725435"/>
              <a:gd name="connsiteX7" fmla="*/ 284667 w 967667"/>
              <a:gd name="connsiteY7" fmla="*/ 725435 h 725435"/>
              <a:gd name="connsiteX0" fmla="*/ 284667 w 966979"/>
              <a:gd name="connsiteY0" fmla="*/ 685615 h 685615"/>
              <a:gd name="connsiteX1" fmla="*/ 408106 w 966979"/>
              <a:gd name="connsiteY1" fmla="*/ 622959 h 685615"/>
              <a:gd name="connsiteX2" fmla="*/ 868683 w 966979"/>
              <a:gd name="connsiteY2" fmla="*/ 516459 h 685615"/>
              <a:gd name="connsiteX3" fmla="*/ 954560 w 966979"/>
              <a:gd name="connsiteY3" fmla="*/ 217462 h 685615"/>
              <a:gd name="connsiteX4" fmla="*/ 684112 w 966979"/>
              <a:gd name="connsiteY4" fmla="*/ 9636 h 685615"/>
              <a:gd name="connsiteX5" fmla="*/ 15300 w 966979"/>
              <a:gd name="connsiteY5" fmla="*/ 206794 h 685615"/>
              <a:gd name="connsiteX6" fmla="*/ 217325 w 966979"/>
              <a:gd name="connsiteY6" fmla="*/ 610844 h 685615"/>
              <a:gd name="connsiteX7" fmla="*/ 284667 w 966979"/>
              <a:gd name="connsiteY7" fmla="*/ 685615 h 685615"/>
              <a:gd name="connsiteX0" fmla="*/ 283787 w 966099"/>
              <a:gd name="connsiteY0" fmla="*/ 685615 h 685615"/>
              <a:gd name="connsiteX1" fmla="*/ 407226 w 966099"/>
              <a:gd name="connsiteY1" fmla="*/ 622959 h 685615"/>
              <a:gd name="connsiteX2" fmla="*/ 867803 w 966099"/>
              <a:gd name="connsiteY2" fmla="*/ 516459 h 685615"/>
              <a:gd name="connsiteX3" fmla="*/ 953680 w 966099"/>
              <a:gd name="connsiteY3" fmla="*/ 217462 h 685615"/>
              <a:gd name="connsiteX4" fmla="*/ 683232 w 966099"/>
              <a:gd name="connsiteY4" fmla="*/ 9636 h 685615"/>
              <a:gd name="connsiteX5" fmla="*/ 14420 w 966099"/>
              <a:gd name="connsiteY5" fmla="*/ 206794 h 685615"/>
              <a:gd name="connsiteX6" fmla="*/ 221923 w 966099"/>
              <a:gd name="connsiteY6" fmla="*/ 610844 h 685615"/>
              <a:gd name="connsiteX7" fmla="*/ 283787 w 966099"/>
              <a:gd name="connsiteY7" fmla="*/ 685615 h 685615"/>
              <a:gd name="connsiteX0" fmla="*/ 282418 w 966099"/>
              <a:gd name="connsiteY0" fmla="*/ 671920 h 671920"/>
              <a:gd name="connsiteX1" fmla="*/ 407226 w 966099"/>
              <a:gd name="connsiteY1" fmla="*/ 622959 h 671920"/>
              <a:gd name="connsiteX2" fmla="*/ 867803 w 966099"/>
              <a:gd name="connsiteY2" fmla="*/ 516459 h 671920"/>
              <a:gd name="connsiteX3" fmla="*/ 953680 w 966099"/>
              <a:gd name="connsiteY3" fmla="*/ 217462 h 671920"/>
              <a:gd name="connsiteX4" fmla="*/ 683232 w 966099"/>
              <a:gd name="connsiteY4" fmla="*/ 9636 h 671920"/>
              <a:gd name="connsiteX5" fmla="*/ 14420 w 966099"/>
              <a:gd name="connsiteY5" fmla="*/ 206794 h 671920"/>
              <a:gd name="connsiteX6" fmla="*/ 221923 w 966099"/>
              <a:gd name="connsiteY6" fmla="*/ 610844 h 671920"/>
              <a:gd name="connsiteX7" fmla="*/ 282418 w 966099"/>
              <a:gd name="connsiteY7" fmla="*/ 671920 h 671920"/>
              <a:gd name="connsiteX0" fmla="*/ 282418 w 966099"/>
              <a:gd name="connsiteY0" fmla="*/ 671920 h 672429"/>
              <a:gd name="connsiteX1" fmla="*/ 338878 w 966099"/>
              <a:gd name="connsiteY1" fmla="*/ 639121 h 672429"/>
              <a:gd name="connsiteX2" fmla="*/ 407226 w 966099"/>
              <a:gd name="connsiteY2" fmla="*/ 622959 h 672429"/>
              <a:gd name="connsiteX3" fmla="*/ 867803 w 966099"/>
              <a:gd name="connsiteY3" fmla="*/ 516459 h 672429"/>
              <a:gd name="connsiteX4" fmla="*/ 953680 w 966099"/>
              <a:gd name="connsiteY4" fmla="*/ 217462 h 672429"/>
              <a:gd name="connsiteX5" fmla="*/ 683232 w 966099"/>
              <a:gd name="connsiteY5" fmla="*/ 9636 h 672429"/>
              <a:gd name="connsiteX6" fmla="*/ 14420 w 966099"/>
              <a:gd name="connsiteY6" fmla="*/ 206794 h 672429"/>
              <a:gd name="connsiteX7" fmla="*/ 221923 w 966099"/>
              <a:gd name="connsiteY7" fmla="*/ 610844 h 672429"/>
              <a:gd name="connsiteX8" fmla="*/ 282418 w 966099"/>
              <a:gd name="connsiteY8" fmla="*/ 671920 h 672429"/>
              <a:gd name="connsiteX0" fmla="*/ 282418 w 966099"/>
              <a:gd name="connsiteY0" fmla="*/ 671920 h 672356"/>
              <a:gd name="connsiteX1" fmla="*/ 337508 w 966099"/>
              <a:gd name="connsiteY1" fmla="*/ 633643 h 672356"/>
              <a:gd name="connsiteX2" fmla="*/ 407226 w 966099"/>
              <a:gd name="connsiteY2" fmla="*/ 622959 h 672356"/>
              <a:gd name="connsiteX3" fmla="*/ 867803 w 966099"/>
              <a:gd name="connsiteY3" fmla="*/ 516459 h 672356"/>
              <a:gd name="connsiteX4" fmla="*/ 953680 w 966099"/>
              <a:gd name="connsiteY4" fmla="*/ 217462 h 672356"/>
              <a:gd name="connsiteX5" fmla="*/ 683232 w 966099"/>
              <a:gd name="connsiteY5" fmla="*/ 9636 h 672356"/>
              <a:gd name="connsiteX6" fmla="*/ 14420 w 966099"/>
              <a:gd name="connsiteY6" fmla="*/ 206794 h 672356"/>
              <a:gd name="connsiteX7" fmla="*/ 221923 w 966099"/>
              <a:gd name="connsiteY7" fmla="*/ 610844 h 672356"/>
              <a:gd name="connsiteX8" fmla="*/ 282418 w 966099"/>
              <a:gd name="connsiteY8" fmla="*/ 671920 h 672356"/>
              <a:gd name="connsiteX0" fmla="*/ 282418 w 966099"/>
              <a:gd name="connsiteY0" fmla="*/ 671920 h 671920"/>
              <a:gd name="connsiteX1" fmla="*/ 337508 w 966099"/>
              <a:gd name="connsiteY1" fmla="*/ 633643 h 671920"/>
              <a:gd name="connsiteX2" fmla="*/ 407226 w 966099"/>
              <a:gd name="connsiteY2" fmla="*/ 622959 h 671920"/>
              <a:gd name="connsiteX3" fmla="*/ 867803 w 966099"/>
              <a:gd name="connsiteY3" fmla="*/ 516459 h 671920"/>
              <a:gd name="connsiteX4" fmla="*/ 953680 w 966099"/>
              <a:gd name="connsiteY4" fmla="*/ 217462 h 671920"/>
              <a:gd name="connsiteX5" fmla="*/ 683232 w 966099"/>
              <a:gd name="connsiteY5" fmla="*/ 9636 h 671920"/>
              <a:gd name="connsiteX6" fmla="*/ 14420 w 966099"/>
              <a:gd name="connsiteY6" fmla="*/ 206794 h 671920"/>
              <a:gd name="connsiteX7" fmla="*/ 221923 w 966099"/>
              <a:gd name="connsiteY7" fmla="*/ 610844 h 671920"/>
              <a:gd name="connsiteX8" fmla="*/ 282418 w 966099"/>
              <a:gd name="connsiteY8" fmla="*/ 671920 h 671920"/>
              <a:gd name="connsiteX0" fmla="*/ 282418 w 965409"/>
              <a:gd name="connsiteY0" fmla="*/ 671920 h 671920"/>
              <a:gd name="connsiteX1" fmla="*/ 337508 w 965409"/>
              <a:gd name="connsiteY1" fmla="*/ 633643 h 671920"/>
              <a:gd name="connsiteX2" fmla="*/ 434616 w 965409"/>
              <a:gd name="connsiteY2" fmla="*/ 627068 h 671920"/>
              <a:gd name="connsiteX3" fmla="*/ 867803 w 965409"/>
              <a:gd name="connsiteY3" fmla="*/ 516459 h 671920"/>
              <a:gd name="connsiteX4" fmla="*/ 953680 w 965409"/>
              <a:gd name="connsiteY4" fmla="*/ 217462 h 671920"/>
              <a:gd name="connsiteX5" fmla="*/ 683232 w 965409"/>
              <a:gd name="connsiteY5" fmla="*/ 9636 h 671920"/>
              <a:gd name="connsiteX6" fmla="*/ 14420 w 965409"/>
              <a:gd name="connsiteY6" fmla="*/ 206794 h 671920"/>
              <a:gd name="connsiteX7" fmla="*/ 221923 w 965409"/>
              <a:gd name="connsiteY7" fmla="*/ 610844 h 671920"/>
              <a:gd name="connsiteX8" fmla="*/ 282418 w 965409"/>
              <a:gd name="connsiteY8" fmla="*/ 671920 h 671920"/>
              <a:gd name="connsiteX0" fmla="*/ 282418 w 965409"/>
              <a:gd name="connsiteY0" fmla="*/ 671920 h 671920"/>
              <a:gd name="connsiteX1" fmla="*/ 337508 w 965409"/>
              <a:gd name="connsiteY1" fmla="*/ 633643 h 671920"/>
              <a:gd name="connsiteX2" fmla="*/ 434616 w 965409"/>
              <a:gd name="connsiteY2" fmla="*/ 627068 h 671920"/>
              <a:gd name="connsiteX3" fmla="*/ 867803 w 965409"/>
              <a:gd name="connsiteY3" fmla="*/ 516459 h 671920"/>
              <a:gd name="connsiteX4" fmla="*/ 953680 w 965409"/>
              <a:gd name="connsiteY4" fmla="*/ 217462 h 671920"/>
              <a:gd name="connsiteX5" fmla="*/ 683232 w 965409"/>
              <a:gd name="connsiteY5" fmla="*/ 9636 h 671920"/>
              <a:gd name="connsiteX6" fmla="*/ 14420 w 965409"/>
              <a:gd name="connsiteY6" fmla="*/ 206794 h 671920"/>
              <a:gd name="connsiteX7" fmla="*/ 221923 w 965409"/>
              <a:gd name="connsiteY7" fmla="*/ 610844 h 671920"/>
              <a:gd name="connsiteX8" fmla="*/ 282418 w 965409"/>
              <a:gd name="connsiteY8" fmla="*/ 671920 h 671920"/>
              <a:gd name="connsiteX0" fmla="*/ 282418 w 965409"/>
              <a:gd name="connsiteY0" fmla="*/ 671920 h 671920"/>
              <a:gd name="connsiteX1" fmla="*/ 337508 w 965409"/>
              <a:gd name="connsiteY1" fmla="*/ 633643 h 671920"/>
              <a:gd name="connsiteX2" fmla="*/ 434616 w 965409"/>
              <a:gd name="connsiteY2" fmla="*/ 627068 h 671920"/>
              <a:gd name="connsiteX3" fmla="*/ 867803 w 965409"/>
              <a:gd name="connsiteY3" fmla="*/ 516459 h 671920"/>
              <a:gd name="connsiteX4" fmla="*/ 953680 w 965409"/>
              <a:gd name="connsiteY4" fmla="*/ 217462 h 671920"/>
              <a:gd name="connsiteX5" fmla="*/ 683232 w 965409"/>
              <a:gd name="connsiteY5" fmla="*/ 9636 h 671920"/>
              <a:gd name="connsiteX6" fmla="*/ 14420 w 965409"/>
              <a:gd name="connsiteY6" fmla="*/ 206794 h 671920"/>
              <a:gd name="connsiteX7" fmla="*/ 221923 w 965409"/>
              <a:gd name="connsiteY7" fmla="*/ 610844 h 671920"/>
              <a:gd name="connsiteX8" fmla="*/ 282418 w 965409"/>
              <a:gd name="connsiteY8" fmla="*/ 671920 h 671920"/>
              <a:gd name="connsiteX0" fmla="*/ 282418 w 965343"/>
              <a:gd name="connsiteY0" fmla="*/ 671920 h 671920"/>
              <a:gd name="connsiteX1" fmla="*/ 337508 w 965343"/>
              <a:gd name="connsiteY1" fmla="*/ 633643 h 671920"/>
              <a:gd name="connsiteX2" fmla="*/ 437355 w 965343"/>
              <a:gd name="connsiteY2" fmla="*/ 631177 h 671920"/>
              <a:gd name="connsiteX3" fmla="*/ 867803 w 965343"/>
              <a:gd name="connsiteY3" fmla="*/ 516459 h 671920"/>
              <a:gd name="connsiteX4" fmla="*/ 953680 w 965343"/>
              <a:gd name="connsiteY4" fmla="*/ 217462 h 671920"/>
              <a:gd name="connsiteX5" fmla="*/ 683232 w 965343"/>
              <a:gd name="connsiteY5" fmla="*/ 9636 h 671920"/>
              <a:gd name="connsiteX6" fmla="*/ 14420 w 965343"/>
              <a:gd name="connsiteY6" fmla="*/ 206794 h 671920"/>
              <a:gd name="connsiteX7" fmla="*/ 221923 w 965343"/>
              <a:gd name="connsiteY7" fmla="*/ 610844 h 671920"/>
              <a:gd name="connsiteX8" fmla="*/ 282418 w 965343"/>
              <a:gd name="connsiteY8" fmla="*/ 671920 h 671920"/>
              <a:gd name="connsiteX0" fmla="*/ 282418 w 964893"/>
              <a:gd name="connsiteY0" fmla="*/ 664870 h 664870"/>
              <a:gd name="connsiteX1" fmla="*/ 337508 w 964893"/>
              <a:gd name="connsiteY1" fmla="*/ 626593 h 664870"/>
              <a:gd name="connsiteX2" fmla="*/ 437355 w 964893"/>
              <a:gd name="connsiteY2" fmla="*/ 624127 h 664870"/>
              <a:gd name="connsiteX3" fmla="*/ 867803 w 964893"/>
              <a:gd name="connsiteY3" fmla="*/ 509409 h 664870"/>
              <a:gd name="connsiteX4" fmla="*/ 953680 w 964893"/>
              <a:gd name="connsiteY4" fmla="*/ 210412 h 664870"/>
              <a:gd name="connsiteX5" fmla="*/ 689605 w 964893"/>
              <a:gd name="connsiteY5" fmla="*/ 10843 h 664870"/>
              <a:gd name="connsiteX6" fmla="*/ 14420 w 964893"/>
              <a:gd name="connsiteY6" fmla="*/ 199744 h 664870"/>
              <a:gd name="connsiteX7" fmla="*/ 221923 w 964893"/>
              <a:gd name="connsiteY7" fmla="*/ 603794 h 664870"/>
              <a:gd name="connsiteX8" fmla="*/ 282418 w 964893"/>
              <a:gd name="connsiteY8" fmla="*/ 664870 h 664870"/>
              <a:gd name="connsiteX0" fmla="*/ 288372 w 970847"/>
              <a:gd name="connsiteY0" fmla="*/ 654213 h 654213"/>
              <a:gd name="connsiteX1" fmla="*/ 343462 w 970847"/>
              <a:gd name="connsiteY1" fmla="*/ 615936 h 654213"/>
              <a:gd name="connsiteX2" fmla="*/ 443309 w 970847"/>
              <a:gd name="connsiteY2" fmla="*/ 613470 h 654213"/>
              <a:gd name="connsiteX3" fmla="*/ 873757 w 970847"/>
              <a:gd name="connsiteY3" fmla="*/ 498752 h 654213"/>
              <a:gd name="connsiteX4" fmla="*/ 959634 w 970847"/>
              <a:gd name="connsiteY4" fmla="*/ 199755 h 654213"/>
              <a:gd name="connsiteX5" fmla="*/ 695559 w 970847"/>
              <a:gd name="connsiteY5" fmla="*/ 186 h 654213"/>
              <a:gd name="connsiteX6" fmla="*/ 13395 w 970847"/>
              <a:gd name="connsiteY6" fmla="*/ 233317 h 654213"/>
              <a:gd name="connsiteX7" fmla="*/ 227877 w 970847"/>
              <a:gd name="connsiteY7" fmla="*/ 593137 h 654213"/>
              <a:gd name="connsiteX8" fmla="*/ 288372 w 970847"/>
              <a:gd name="connsiteY8" fmla="*/ 654213 h 654213"/>
              <a:gd name="connsiteX0" fmla="*/ 291425 w 973900"/>
              <a:gd name="connsiteY0" fmla="*/ 654213 h 654213"/>
              <a:gd name="connsiteX1" fmla="*/ 346515 w 973900"/>
              <a:gd name="connsiteY1" fmla="*/ 615936 h 654213"/>
              <a:gd name="connsiteX2" fmla="*/ 446362 w 973900"/>
              <a:gd name="connsiteY2" fmla="*/ 613470 h 654213"/>
              <a:gd name="connsiteX3" fmla="*/ 876810 w 973900"/>
              <a:gd name="connsiteY3" fmla="*/ 498752 h 654213"/>
              <a:gd name="connsiteX4" fmla="*/ 962687 w 973900"/>
              <a:gd name="connsiteY4" fmla="*/ 199755 h 654213"/>
              <a:gd name="connsiteX5" fmla="*/ 698612 w 973900"/>
              <a:gd name="connsiteY5" fmla="*/ 186 h 654213"/>
              <a:gd name="connsiteX6" fmla="*/ 16448 w 973900"/>
              <a:gd name="connsiteY6" fmla="*/ 233317 h 654213"/>
              <a:gd name="connsiteX7" fmla="*/ 230930 w 973900"/>
              <a:gd name="connsiteY7" fmla="*/ 593137 h 654213"/>
              <a:gd name="connsiteX8" fmla="*/ 291425 w 973900"/>
              <a:gd name="connsiteY8" fmla="*/ 654213 h 654213"/>
              <a:gd name="connsiteX0" fmla="*/ 291425 w 973900"/>
              <a:gd name="connsiteY0" fmla="*/ 655114 h 655114"/>
              <a:gd name="connsiteX1" fmla="*/ 346515 w 973900"/>
              <a:gd name="connsiteY1" fmla="*/ 616837 h 655114"/>
              <a:gd name="connsiteX2" fmla="*/ 446362 w 973900"/>
              <a:gd name="connsiteY2" fmla="*/ 614371 h 655114"/>
              <a:gd name="connsiteX3" fmla="*/ 876810 w 973900"/>
              <a:gd name="connsiteY3" fmla="*/ 499653 h 655114"/>
              <a:gd name="connsiteX4" fmla="*/ 962687 w 973900"/>
              <a:gd name="connsiteY4" fmla="*/ 200656 h 655114"/>
              <a:gd name="connsiteX5" fmla="*/ 698612 w 973900"/>
              <a:gd name="connsiteY5" fmla="*/ 1087 h 655114"/>
              <a:gd name="connsiteX6" fmla="*/ 16448 w 973900"/>
              <a:gd name="connsiteY6" fmla="*/ 234218 h 655114"/>
              <a:gd name="connsiteX7" fmla="*/ 230930 w 973900"/>
              <a:gd name="connsiteY7" fmla="*/ 594038 h 655114"/>
              <a:gd name="connsiteX8" fmla="*/ 291425 w 973900"/>
              <a:gd name="connsiteY8" fmla="*/ 655114 h 655114"/>
              <a:gd name="connsiteX0" fmla="*/ 291425 w 975164"/>
              <a:gd name="connsiteY0" fmla="*/ 647870 h 647870"/>
              <a:gd name="connsiteX1" fmla="*/ 346515 w 975164"/>
              <a:gd name="connsiteY1" fmla="*/ 609593 h 647870"/>
              <a:gd name="connsiteX2" fmla="*/ 446362 w 975164"/>
              <a:gd name="connsiteY2" fmla="*/ 607127 h 647870"/>
              <a:gd name="connsiteX3" fmla="*/ 876810 w 975164"/>
              <a:gd name="connsiteY3" fmla="*/ 492409 h 647870"/>
              <a:gd name="connsiteX4" fmla="*/ 962687 w 975164"/>
              <a:gd name="connsiteY4" fmla="*/ 193412 h 647870"/>
              <a:gd name="connsiteX5" fmla="*/ 680730 w 975164"/>
              <a:gd name="connsiteY5" fmla="*/ 1283 h 647870"/>
              <a:gd name="connsiteX6" fmla="*/ 16448 w 975164"/>
              <a:gd name="connsiteY6" fmla="*/ 226974 h 647870"/>
              <a:gd name="connsiteX7" fmla="*/ 230930 w 975164"/>
              <a:gd name="connsiteY7" fmla="*/ 586794 h 647870"/>
              <a:gd name="connsiteX8" fmla="*/ 291425 w 975164"/>
              <a:gd name="connsiteY8" fmla="*/ 647870 h 647870"/>
              <a:gd name="connsiteX0" fmla="*/ 291425 w 975164"/>
              <a:gd name="connsiteY0" fmla="*/ 651964 h 651964"/>
              <a:gd name="connsiteX1" fmla="*/ 346515 w 975164"/>
              <a:gd name="connsiteY1" fmla="*/ 613687 h 651964"/>
              <a:gd name="connsiteX2" fmla="*/ 446362 w 975164"/>
              <a:gd name="connsiteY2" fmla="*/ 611221 h 651964"/>
              <a:gd name="connsiteX3" fmla="*/ 876810 w 975164"/>
              <a:gd name="connsiteY3" fmla="*/ 496503 h 651964"/>
              <a:gd name="connsiteX4" fmla="*/ 962687 w 975164"/>
              <a:gd name="connsiteY4" fmla="*/ 197506 h 651964"/>
              <a:gd name="connsiteX5" fmla="*/ 680730 w 975164"/>
              <a:gd name="connsiteY5" fmla="*/ 5377 h 651964"/>
              <a:gd name="connsiteX6" fmla="*/ 218522 w 975164"/>
              <a:gd name="connsiteY6" fmla="*/ 68738 h 651964"/>
              <a:gd name="connsiteX7" fmla="*/ 16448 w 975164"/>
              <a:gd name="connsiteY7" fmla="*/ 231068 h 651964"/>
              <a:gd name="connsiteX8" fmla="*/ 230930 w 975164"/>
              <a:gd name="connsiteY8" fmla="*/ 590888 h 651964"/>
              <a:gd name="connsiteX9" fmla="*/ 291425 w 975164"/>
              <a:gd name="connsiteY9" fmla="*/ 651964 h 651964"/>
              <a:gd name="connsiteX0" fmla="*/ 291425 w 975164"/>
              <a:gd name="connsiteY0" fmla="*/ 651964 h 651964"/>
              <a:gd name="connsiteX1" fmla="*/ 346515 w 975164"/>
              <a:gd name="connsiteY1" fmla="*/ 613687 h 651964"/>
              <a:gd name="connsiteX2" fmla="*/ 446362 w 975164"/>
              <a:gd name="connsiteY2" fmla="*/ 611221 h 651964"/>
              <a:gd name="connsiteX3" fmla="*/ 876810 w 975164"/>
              <a:gd name="connsiteY3" fmla="*/ 496503 h 651964"/>
              <a:gd name="connsiteX4" fmla="*/ 962687 w 975164"/>
              <a:gd name="connsiteY4" fmla="*/ 197506 h 651964"/>
              <a:gd name="connsiteX5" fmla="*/ 680730 w 975164"/>
              <a:gd name="connsiteY5" fmla="*/ 5377 h 651964"/>
              <a:gd name="connsiteX6" fmla="*/ 218522 w 975164"/>
              <a:gd name="connsiteY6" fmla="*/ 68738 h 651964"/>
              <a:gd name="connsiteX7" fmla="*/ 16448 w 975164"/>
              <a:gd name="connsiteY7" fmla="*/ 231068 h 651964"/>
              <a:gd name="connsiteX8" fmla="*/ 230930 w 975164"/>
              <a:gd name="connsiteY8" fmla="*/ 590888 h 651964"/>
              <a:gd name="connsiteX9" fmla="*/ 291425 w 975164"/>
              <a:gd name="connsiteY9" fmla="*/ 651964 h 651964"/>
              <a:gd name="connsiteX0" fmla="*/ 291425 w 975164"/>
              <a:gd name="connsiteY0" fmla="*/ 651767 h 651767"/>
              <a:gd name="connsiteX1" fmla="*/ 346515 w 975164"/>
              <a:gd name="connsiteY1" fmla="*/ 613490 h 651767"/>
              <a:gd name="connsiteX2" fmla="*/ 446362 w 975164"/>
              <a:gd name="connsiteY2" fmla="*/ 611024 h 651767"/>
              <a:gd name="connsiteX3" fmla="*/ 876810 w 975164"/>
              <a:gd name="connsiteY3" fmla="*/ 496306 h 651767"/>
              <a:gd name="connsiteX4" fmla="*/ 962687 w 975164"/>
              <a:gd name="connsiteY4" fmla="*/ 197309 h 651767"/>
              <a:gd name="connsiteX5" fmla="*/ 680730 w 975164"/>
              <a:gd name="connsiteY5" fmla="*/ 5180 h 651767"/>
              <a:gd name="connsiteX6" fmla="*/ 201924 w 975164"/>
              <a:gd name="connsiteY6" fmla="*/ 69993 h 651767"/>
              <a:gd name="connsiteX7" fmla="*/ 16448 w 975164"/>
              <a:gd name="connsiteY7" fmla="*/ 230871 h 651767"/>
              <a:gd name="connsiteX8" fmla="*/ 230930 w 975164"/>
              <a:gd name="connsiteY8" fmla="*/ 590691 h 651767"/>
              <a:gd name="connsiteX9" fmla="*/ 291425 w 975164"/>
              <a:gd name="connsiteY9" fmla="*/ 651767 h 651767"/>
              <a:gd name="connsiteX0" fmla="*/ 291319 w 975058"/>
              <a:gd name="connsiteY0" fmla="*/ 651767 h 651767"/>
              <a:gd name="connsiteX1" fmla="*/ 346409 w 975058"/>
              <a:gd name="connsiteY1" fmla="*/ 613490 h 651767"/>
              <a:gd name="connsiteX2" fmla="*/ 446256 w 975058"/>
              <a:gd name="connsiteY2" fmla="*/ 611024 h 651767"/>
              <a:gd name="connsiteX3" fmla="*/ 876704 w 975058"/>
              <a:gd name="connsiteY3" fmla="*/ 496306 h 651767"/>
              <a:gd name="connsiteX4" fmla="*/ 962581 w 975058"/>
              <a:gd name="connsiteY4" fmla="*/ 197309 h 651767"/>
              <a:gd name="connsiteX5" fmla="*/ 680624 w 975058"/>
              <a:gd name="connsiteY5" fmla="*/ 5180 h 651767"/>
              <a:gd name="connsiteX6" fmla="*/ 201818 w 975058"/>
              <a:gd name="connsiteY6" fmla="*/ 69993 h 651767"/>
              <a:gd name="connsiteX7" fmla="*/ 16468 w 975058"/>
              <a:gd name="connsiteY7" fmla="*/ 247811 h 651767"/>
              <a:gd name="connsiteX8" fmla="*/ 230824 w 975058"/>
              <a:gd name="connsiteY8" fmla="*/ 590691 h 651767"/>
              <a:gd name="connsiteX9" fmla="*/ 291319 w 975058"/>
              <a:gd name="connsiteY9" fmla="*/ 651767 h 651767"/>
              <a:gd name="connsiteX0" fmla="*/ 294026 w 977765"/>
              <a:gd name="connsiteY0" fmla="*/ 651767 h 651767"/>
              <a:gd name="connsiteX1" fmla="*/ 349116 w 977765"/>
              <a:gd name="connsiteY1" fmla="*/ 613490 h 651767"/>
              <a:gd name="connsiteX2" fmla="*/ 448963 w 977765"/>
              <a:gd name="connsiteY2" fmla="*/ 611024 h 651767"/>
              <a:gd name="connsiteX3" fmla="*/ 879411 w 977765"/>
              <a:gd name="connsiteY3" fmla="*/ 496306 h 651767"/>
              <a:gd name="connsiteX4" fmla="*/ 965288 w 977765"/>
              <a:gd name="connsiteY4" fmla="*/ 197309 h 651767"/>
              <a:gd name="connsiteX5" fmla="*/ 683331 w 977765"/>
              <a:gd name="connsiteY5" fmla="*/ 5180 h 651767"/>
              <a:gd name="connsiteX6" fmla="*/ 204525 w 977765"/>
              <a:gd name="connsiteY6" fmla="*/ 69993 h 651767"/>
              <a:gd name="connsiteX7" fmla="*/ 19175 w 977765"/>
              <a:gd name="connsiteY7" fmla="*/ 247811 h 651767"/>
              <a:gd name="connsiteX8" fmla="*/ 233531 w 977765"/>
              <a:gd name="connsiteY8" fmla="*/ 590691 h 651767"/>
              <a:gd name="connsiteX9" fmla="*/ 294026 w 977765"/>
              <a:gd name="connsiteY9" fmla="*/ 651767 h 651767"/>
              <a:gd name="connsiteX0" fmla="*/ 292584 w 976323"/>
              <a:gd name="connsiteY0" fmla="*/ 651767 h 651767"/>
              <a:gd name="connsiteX1" fmla="*/ 347674 w 976323"/>
              <a:gd name="connsiteY1" fmla="*/ 613490 h 651767"/>
              <a:gd name="connsiteX2" fmla="*/ 447521 w 976323"/>
              <a:gd name="connsiteY2" fmla="*/ 611024 h 651767"/>
              <a:gd name="connsiteX3" fmla="*/ 877969 w 976323"/>
              <a:gd name="connsiteY3" fmla="*/ 496306 h 651767"/>
              <a:gd name="connsiteX4" fmla="*/ 963846 w 976323"/>
              <a:gd name="connsiteY4" fmla="*/ 197309 h 651767"/>
              <a:gd name="connsiteX5" fmla="*/ 681889 w 976323"/>
              <a:gd name="connsiteY5" fmla="*/ 5180 h 651767"/>
              <a:gd name="connsiteX6" fmla="*/ 203083 w 976323"/>
              <a:gd name="connsiteY6" fmla="*/ 69993 h 651767"/>
              <a:gd name="connsiteX7" fmla="*/ 19443 w 976323"/>
              <a:gd name="connsiteY7" fmla="*/ 254442 h 651767"/>
              <a:gd name="connsiteX8" fmla="*/ 232089 w 976323"/>
              <a:gd name="connsiteY8" fmla="*/ 590691 h 651767"/>
              <a:gd name="connsiteX9" fmla="*/ 292584 w 976323"/>
              <a:gd name="connsiteY9" fmla="*/ 651767 h 651767"/>
              <a:gd name="connsiteX0" fmla="*/ 292584 w 974891"/>
              <a:gd name="connsiteY0" fmla="*/ 651767 h 651767"/>
              <a:gd name="connsiteX1" fmla="*/ 347674 w 974891"/>
              <a:gd name="connsiteY1" fmla="*/ 613490 h 651767"/>
              <a:gd name="connsiteX2" fmla="*/ 447521 w 974891"/>
              <a:gd name="connsiteY2" fmla="*/ 611024 h 651767"/>
              <a:gd name="connsiteX3" fmla="*/ 871513 w 974891"/>
              <a:gd name="connsiteY3" fmla="*/ 476756 h 651767"/>
              <a:gd name="connsiteX4" fmla="*/ 963846 w 974891"/>
              <a:gd name="connsiteY4" fmla="*/ 197309 h 651767"/>
              <a:gd name="connsiteX5" fmla="*/ 681889 w 974891"/>
              <a:gd name="connsiteY5" fmla="*/ 5180 h 651767"/>
              <a:gd name="connsiteX6" fmla="*/ 203083 w 974891"/>
              <a:gd name="connsiteY6" fmla="*/ 69993 h 651767"/>
              <a:gd name="connsiteX7" fmla="*/ 19443 w 974891"/>
              <a:gd name="connsiteY7" fmla="*/ 254442 h 651767"/>
              <a:gd name="connsiteX8" fmla="*/ 232089 w 974891"/>
              <a:gd name="connsiteY8" fmla="*/ 590691 h 651767"/>
              <a:gd name="connsiteX9" fmla="*/ 292584 w 974891"/>
              <a:gd name="connsiteY9" fmla="*/ 651767 h 651767"/>
              <a:gd name="connsiteX0" fmla="*/ 292584 w 973991"/>
              <a:gd name="connsiteY0" fmla="*/ 651767 h 651767"/>
              <a:gd name="connsiteX1" fmla="*/ 347674 w 973991"/>
              <a:gd name="connsiteY1" fmla="*/ 613490 h 651767"/>
              <a:gd name="connsiteX2" fmla="*/ 492610 w 973991"/>
              <a:gd name="connsiteY2" fmla="*/ 599395 h 651767"/>
              <a:gd name="connsiteX3" fmla="*/ 871513 w 973991"/>
              <a:gd name="connsiteY3" fmla="*/ 476756 h 651767"/>
              <a:gd name="connsiteX4" fmla="*/ 963846 w 973991"/>
              <a:gd name="connsiteY4" fmla="*/ 197309 h 651767"/>
              <a:gd name="connsiteX5" fmla="*/ 681889 w 973991"/>
              <a:gd name="connsiteY5" fmla="*/ 5180 h 651767"/>
              <a:gd name="connsiteX6" fmla="*/ 203083 w 973991"/>
              <a:gd name="connsiteY6" fmla="*/ 69993 h 651767"/>
              <a:gd name="connsiteX7" fmla="*/ 19443 w 973991"/>
              <a:gd name="connsiteY7" fmla="*/ 254442 h 651767"/>
              <a:gd name="connsiteX8" fmla="*/ 232089 w 973991"/>
              <a:gd name="connsiteY8" fmla="*/ 590691 h 651767"/>
              <a:gd name="connsiteX9" fmla="*/ 292584 w 973991"/>
              <a:gd name="connsiteY9" fmla="*/ 651767 h 651767"/>
              <a:gd name="connsiteX0" fmla="*/ 292584 w 973991"/>
              <a:gd name="connsiteY0" fmla="*/ 651767 h 651767"/>
              <a:gd name="connsiteX1" fmla="*/ 347674 w 973991"/>
              <a:gd name="connsiteY1" fmla="*/ 613490 h 651767"/>
              <a:gd name="connsiteX2" fmla="*/ 492610 w 973991"/>
              <a:gd name="connsiteY2" fmla="*/ 599395 h 651767"/>
              <a:gd name="connsiteX3" fmla="*/ 871513 w 973991"/>
              <a:gd name="connsiteY3" fmla="*/ 476756 h 651767"/>
              <a:gd name="connsiteX4" fmla="*/ 963846 w 973991"/>
              <a:gd name="connsiteY4" fmla="*/ 197309 h 651767"/>
              <a:gd name="connsiteX5" fmla="*/ 681889 w 973991"/>
              <a:gd name="connsiteY5" fmla="*/ 5180 h 651767"/>
              <a:gd name="connsiteX6" fmla="*/ 203083 w 973991"/>
              <a:gd name="connsiteY6" fmla="*/ 69993 h 651767"/>
              <a:gd name="connsiteX7" fmla="*/ 19443 w 973991"/>
              <a:gd name="connsiteY7" fmla="*/ 254442 h 651767"/>
              <a:gd name="connsiteX8" fmla="*/ 232089 w 973991"/>
              <a:gd name="connsiteY8" fmla="*/ 590691 h 651767"/>
              <a:gd name="connsiteX9" fmla="*/ 292584 w 973991"/>
              <a:gd name="connsiteY9" fmla="*/ 651767 h 651767"/>
              <a:gd name="connsiteX0" fmla="*/ 292584 w 947259"/>
              <a:gd name="connsiteY0" fmla="*/ 652072 h 652072"/>
              <a:gd name="connsiteX1" fmla="*/ 347674 w 947259"/>
              <a:gd name="connsiteY1" fmla="*/ 613795 h 652072"/>
              <a:gd name="connsiteX2" fmla="*/ 492610 w 947259"/>
              <a:gd name="connsiteY2" fmla="*/ 599700 h 652072"/>
              <a:gd name="connsiteX3" fmla="*/ 871513 w 947259"/>
              <a:gd name="connsiteY3" fmla="*/ 477061 h 652072"/>
              <a:gd name="connsiteX4" fmla="*/ 932661 w 947259"/>
              <a:gd name="connsiteY4" fmla="*/ 202828 h 652072"/>
              <a:gd name="connsiteX5" fmla="*/ 681889 w 947259"/>
              <a:gd name="connsiteY5" fmla="*/ 5485 h 652072"/>
              <a:gd name="connsiteX6" fmla="*/ 203083 w 947259"/>
              <a:gd name="connsiteY6" fmla="*/ 70298 h 652072"/>
              <a:gd name="connsiteX7" fmla="*/ 19443 w 947259"/>
              <a:gd name="connsiteY7" fmla="*/ 254747 h 652072"/>
              <a:gd name="connsiteX8" fmla="*/ 232089 w 947259"/>
              <a:gd name="connsiteY8" fmla="*/ 590996 h 652072"/>
              <a:gd name="connsiteX9" fmla="*/ 292584 w 947259"/>
              <a:gd name="connsiteY9" fmla="*/ 652072 h 652072"/>
              <a:gd name="connsiteX0" fmla="*/ 292584 w 935943"/>
              <a:gd name="connsiteY0" fmla="*/ 652294 h 652294"/>
              <a:gd name="connsiteX1" fmla="*/ 347674 w 935943"/>
              <a:gd name="connsiteY1" fmla="*/ 614017 h 652294"/>
              <a:gd name="connsiteX2" fmla="*/ 492610 w 935943"/>
              <a:gd name="connsiteY2" fmla="*/ 599922 h 652294"/>
              <a:gd name="connsiteX3" fmla="*/ 871513 w 935943"/>
              <a:gd name="connsiteY3" fmla="*/ 477283 h 652294"/>
              <a:gd name="connsiteX4" fmla="*/ 918074 w 935943"/>
              <a:gd name="connsiteY4" fmla="*/ 206812 h 652294"/>
              <a:gd name="connsiteX5" fmla="*/ 681889 w 935943"/>
              <a:gd name="connsiteY5" fmla="*/ 5707 h 652294"/>
              <a:gd name="connsiteX6" fmla="*/ 203083 w 935943"/>
              <a:gd name="connsiteY6" fmla="*/ 70520 h 652294"/>
              <a:gd name="connsiteX7" fmla="*/ 19443 w 935943"/>
              <a:gd name="connsiteY7" fmla="*/ 254969 h 652294"/>
              <a:gd name="connsiteX8" fmla="*/ 232089 w 935943"/>
              <a:gd name="connsiteY8" fmla="*/ 591218 h 652294"/>
              <a:gd name="connsiteX9" fmla="*/ 292584 w 935943"/>
              <a:gd name="connsiteY9" fmla="*/ 652294 h 652294"/>
              <a:gd name="connsiteX0" fmla="*/ 292584 w 935943"/>
              <a:gd name="connsiteY0" fmla="*/ 651279 h 651279"/>
              <a:gd name="connsiteX1" fmla="*/ 347674 w 935943"/>
              <a:gd name="connsiteY1" fmla="*/ 613002 h 651279"/>
              <a:gd name="connsiteX2" fmla="*/ 492610 w 935943"/>
              <a:gd name="connsiteY2" fmla="*/ 598907 h 651279"/>
              <a:gd name="connsiteX3" fmla="*/ 871513 w 935943"/>
              <a:gd name="connsiteY3" fmla="*/ 476268 h 651279"/>
              <a:gd name="connsiteX4" fmla="*/ 918074 w 935943"/>
              <a:gd name="connsiteY4" fmla="*/ 205797 h 651279"/>
              <a:gd name="connsiteX5" fmla="*/ 681889 w 935943"/>
              <a:gd name="connsiteY5" fmla="*/ 4692 h 651279"/>
              <a:gd name="connsiteX6" fmla="*/ 205135 w 935943"/>
              <a:gd name="connsiteY6" fmla="*/ 77462 h 651279"/>
              <a:gd name="connsiteX7" fmla="*/ 19443 w 935943"/>
              <a:gd name="connsiteY7" fmla="*/ 253954 h 651279"/>
              <a:gd name="connsiteX8" fmla="*/ 232089 w 935943"/>
              <a:gd name="connsiteY8" fmla="*/ 590203 h 651279"/>
              <a:gd name="connsiteX9" fmla="*/ 292584 w 935943"/>
              <a:gd name="connsiteY9" fmla="*/ 651279 h 651279"/>
              <a:gd name="connsiteX0" fmla="*/ 292584 w 935229"/>
              <a:gd name="connsiteY0" fmla="*/ 641781 h 641781"/>
              <a:gd name="connsiteX1" fmla="*/ 347674 w 935229"/>
              <a:gd name="connsiteY1" fmla="*/ 603504 h 641781"/>
              <a:gd name="connsiteX2" fmla="*/ 492610 w 935229"/>
              <a:gd name="connsiteY2" fmla="*/ 589409 h 641781"/>
              <a:gd name="connsiteX3" fmla="*/ 871513 w 935229"/>
              <a:gd name="connsiteY3" fmla="*/ 466770 h 641781"/>
              <a:gd name="connsiteX4" fmla="*/ 918074 w 935229"/>
              <a:gd name="connsiteY4" fmla="*/ 196299 h 641781"/>
              <a:gd name="connsiteX5" fmla="*/ 691598 w 935229"/>
              <a:gd name="connsiteY5" fmla="*/ 5419 h 641781"/>
              <a:gd name="connsiteX6" fmla="*/ 205135 w 935229"/>
              <a:gd name="connsiteY6" fmla="*/ 67964 h 641781"/>
              <a:gd name="connsiteX7" fmla="*/ 19443 w 935229"/>
              <a:gd name="connsiteY7" fmla="*/ 244456 h 641781"/>
              <a:gd name="connsiteX8" fmla="*/ 232089 w 935229"/>
              <a:gd name="connsiteY8" fmla="*/ 580705 h 641781"/>
              <a:gd name="connsiteX9" fmla="*/ 292584 w 935229"/>
              <a:gd name="connsiteY9" fmla="*/ 641781 h 641781"/>
              <a:gd name="connsiteX0" fmla="*/ 295652 w 938297"/>
              <a:gd name="connsiteY0" fmla="*/ 641781 h 641781"/>
              <a:gd name="connsiteX1" fmla="*/ 350742 w 938297"/>
              <a:gd name="connsiteY1" fmla="*/ 603504 h 641781"/>
              <a:gd name="connsiteX2" fmla="*/ 495678 w 938297"/>
              <a:gd name="connsiteY2" fmla="*/ 589409 h 641781"/>
              <a:gd name="connsiteX3" fmla="*/ 874581 w 938297"/>
              <a:gd name="connsiteY3" fmla="*/ 466770 h 641781"/>
              <a:gd name="connsiteX4" fmla="*/ 921142 w 938297"/>
              <a:gd name="connsiteY4" fmla="*/ 196299 h 641781"/>
              <a:gd name="connsiteX5" fmla="*/ 694666 w 938297"/>
              <a:gd name="connsiteY5" fmla="*/ 5419 h 641781"/>
              <a:gd name="connsiteX6" fmla="*/ 208203 w 938297"/>
              <a:gd name="connsiteY6" fmla="*/ 67964 h 641781"/>
              <a:gd name="connsiteX7" fmla="*/ 18881 w 938297"/>
              <a:gd name="connsiteY7" fmla="*/ 244736 h 641781"/>
              <a:gd name="connsiteX8" fmla="*/ 235157 w 938297"/>
              <a:gd name="connsiteY8" fmla="*/ 580705 h 641781"/>
              <a:gd name="connsiteX9" fmla="*/ 295652 w 938297"/>
              <a:gd name="connsiteY9" fmla="*/ 641781 h 641781"/>
              <a:gd name="connsiteX0" fmla="*/ 286894 w 929539"/>
              <a:gd name="connsiteY0" fmla="*/ 641781 h 641781"/>
              <a:gd name="connsiteX1" fmla="*/ 341984 w 929539"/>
              <a:gd name="connsiteY1" fmla="*/ 603504 h 641781"/>
              <a:gd name="connsiteX2" fmla="*/ 486920 w 929539"/>
              <a:gd name="connsiteY2" fmla="*/ 589409 h 641781"/>
              <a:gd name="connsiteX3" fmla="*/ 865823 w 929539"/>
              <a:gd name="connsiteY3" fmla="*/ 466770 h 641781"/>
              <a:gd name="connsiteX4" fmla="*/ 912384 w 929539"/>
              <a:gd name="connsiteY4" fmla="*/ 196299 h 641781"/>
              <a:gd name="connsiteX5" fmla="*/ 685908 w 929539"/>
              <a:gd name="connsiteY5" fmla="*/ 5419 h 641781"/>
              <a:gd name="connsiteX6" fmla="*/ 199445 w 929539"/>
              <a:gd name="connsiteY6" fmla="*/ 67964 h 641781"/>
              <a:gd name="connsiteX7" fmla="*/ 10123 w 929539"/>
              <a:gd name="connsiteY7" fmla="*/ 244736 h 641781"/>
              <a:gd name="connsiteX8" fmla="*/ 42381 w 929539"/>
              <a:gd name="connsiteY8" fmla="*/ 489922 h 641781"/>
              <a:gd name="connsiteX9" fmla="*/ 226399 w 929539"/>
              <a:gd name="connsiteY9" fmla="*/ 580705 h 641781"/>
              <a:gd name="connsiteX10" fmla="*/ 286894 w 929539"/>
              <a:gd name="connsiteY10" fmla="*/ 641781 h 641781"/>
              <a:gd name="connsiteX0" fmla="*/ 286894 w 929539"/>
              <a:gd name="connsiteY0" fmla="*/ 648665 h 648665"/>
              <a:gd name="connsiteX1" fmla="*/ 341984 w 929539"/>
              <a:gd name="connsiteY1" fmla="*/ 610388 h 648665"/>
              <a:gd name="connsiteX2" fmla="*/ 486920 w 929539"/>
              <a:gd name="connsiteY2" fmla="*/ 596293 h 648665"/>
              <a:gd name="connsiteX3" fmla="*/ 865823 w 929539"/>
              <a:gd name="connsiteY3" fmla="*/ 473654 h 648665"/>
              <a:gd name="connsiteX4" fmla="*/ 912384 w 929539"/>
              <a:gd name="connsiteY4" fmla="*/ 203183 h 648665"/>
              <a:gd name="connsiteX5" fmla="*/ 685908 w 929539"/>
              <a:gd name="connsiteY5" fmla="*/ 12303 h 648665"/>
              <a:gd name="connsiteX6" fmla="*/ 193202 w 929539"/>
              <a:gd name="connsiteY6" fmla="*/ 42960 h 648665"/>
              <a:gd name="connsiteX7" fmla="*/ 10123 w 929539"/>
              <a:gd name="connsiteY7" fmla="*/ 251620 h 648665"/>
              <a:gd name="connsiteX8" fmla="*/ 42381 w 929539"/>
              <a:gd name="connsiteY8" fmla="*/ 496806 h 648665"/>
              <a:gd name="connsiteX9" fmla="*/ 226399 w 929539"/>
              <a:gd name="connsiteY9" fmla="*/ 587589 h 648665"/>
              <a:gd name="connsiteX10" fmla="*/ 286894 w 929539"/>
              <a:gd name="connsiteY10" fmla="*/ 648665 h 648665"/>
              <a:gd name="connsiteX0" fmla="*/ 286894 w 924871"/>
              <a:gd name="connsiteY0" fmla="*/ 660064 h 660064"/>
              <a:gd name="connsiteX1" fmla="*/ 341984 w 924871"/>
              <a:gd name="connsiteY1" fmla="*/ 621787 h 660064"/>
              <a:gd name="connsiteX2" fmla="*/ 486920 w 924871"/>
              <a:gd name="connsiteY2" fmla="*/ 607692 h 660064"/>
              <a:gd name="connsiteX3" fmla="*/ 865823 w 924871"/>
              <a:gd name="connsiteY3" fmla="*/ 485053 h 660064"/>
              <a:gd name="connsiteX4" fmla="*/ 912384 w 924871"/>
              <a:gd name="connsiteY4" fmla="*/ 214582 h 660064"/>
              <a:gd name="connsiteX5" fmla="*/ 749459 w 924871"/>
              <a:gd name="connsiteY5" fmla="*/ 9554 h 660064"/>
              <a:gd name="connsiteX6" fmla="*/ 193202 w 924871"/>
              <a:gd name="connsiteY6" fmla="*/ 54359 h 660064"/>
              <a:gd name="connsiteX7" fmla="*/ 10123 w 924871"/>
              <a:gd name="connsiteY7" fmla="*/ 263019 h 660064"/>
              <a:gd name="connsiteX8" fmla="*/ 42381 w 924871"/>
              <a:gd name="connsiteY8" fmla="*/ 508205 h 660064"/>
              <a:gd name="connsiteX9" fmla="*/ 226399 w 924871"/>
              <a:gd name="connsiteY9" fmla="*/ 598988 h 660064"/>
              <a:gd name="connsiteX10" fmla="*/ 286894 w 924871"/>
              <a:gd name="connsiteY10" fmla="*/ 660064 h 660064"/>
              <a:gd name="connsiteX0" fmla="*/ 286894 w 957276"/>
              <a:gd name="connsiteY0" fmla="*/ 660064 h 660064"/>
              <a:gd name="connsiteX1" fmla="*/ 341984 w 957276"/>
              <a:gd name="connsiteY1" fmla="*/ 621787 h 660064"/>
              <a:gd name="connsiteX2" fmla="*/ 486920 w 957276"/>
              <a:gd name="connsiteY2" fmla="*/ 607692 h 660064"/>
              <a:gd name="connsiteX3" fmla="*/ 921414 w 957276"/>
              <a:gd name="connsiteY3" fmla="*/ 477299 h 660064"/>
              <a:gd name="connsiteX4" fmla="*/ 912384 w 957276"/>
              <a:gd name="connsiteY4" fmla="*/ 214582 h 660064"/>
              <a:gd name="connsiteX5" fmla="*/ 749459 w 957276"/>
              <a:gd name="connsiteY5" fmla="*/ 9554 h 660064"/>
              <a:gd name="connsiteX6" fmla="*/ 193202 w 957276"/>
              <a:gd name="connsiteY6" fmla="*/ 54359 h 660064"/>
              <a:gd name="connsiteX7" fmla="*/ 10123 w 957276"/>
              <a:gd name="connsiteY7" fmla="*/ 263019 h 660064"/>
              <a:gd name="connsiteX8" fmla="*/ 42381 w 957276"/>
              <a:gd name="connsiteY8" fmla="*/ 508205 h 660064"/>
              <a:gd name="connsiteX9" fmla="*/ 226399 w 957276"/>
              <a:gd name="connsiteY9" fmla="*/ 598988 h 660064"/>
              <a:gd name="connsiteX10" fmla="*/ 286894 w 957276"/>
              <a:gd name="connsiteY10" fmla="*/ 660064 h 660064"/>
              <a:gd name="connsiteX0" fmla="*/ 286894 w 987970"/>
              <a:gd name="connsiteY0" fmla="*/ 656091 h 656091"/>
              <a:gd name="connsiteX1" fmla="*/ 341984 w 987970"/>
              <a:gd name="connsiteY1" fmla="*/ 617814 h 656091"/>
              <a:gd name="connsiteX2" fmla="*/ 486920 w 987970"/>
              <a:gd name="connsiteY2" fmla="*/ 603719 h 656091"/>
              <a:gd name="connsiteX3" fmla="*/ 921414 w 987970"/>
              <a:gd name="connsiteY3" fmla="*/ 473326 h 656091"/>
              <a:gd name="connsiteX4" fmla="*/ 969277 w 987970"/>
              <a:gd name="connsiteY4" fmla="*/ 153045 h 656091"/>
              <a:gd name="connsiteX5" fmla="*/ 749459 w 987970"/>
              <a:gd name="connsiteY5" fmla="*/ 5581 h 656091"/>
              <a:gd name="connsiteX6" fmla="*/ 193202 w 987970"/>
              <a:gd name="connsiteY6" fmla="*/ 50386 h 656091"/>
              <a:gd name="connsiteX7" fmla="*/ 10123 w 987970"/>
              <a:gd name="connsiteY7" fmla="*/ 259046 h 656091"/>
              <a:gd name="connsiteX8" fmla="*/ 42381 w 987970"/>
              <a:gd name="connsiteY8" fmla="*/ 504232 h 656091"/>
              <a:gd name="connsiteX9" fmla="*/ 226399 w 987970"/>
              <a:gd name="connsiteY9" fmla="*/ 595015 h 656091"/>
              <a:gd name="connsiteX10" fmla="*/ 286894 w 987970"/>
              <a:gd name="connsiteY10" fmla="*/ 656091 h 656091"/>
              <a:gd name="connsiteX0" fmla="*/ 286894 w 986708"/>
              <a:gd name="connsiteY0" fmla="*/ 656091 h 656091"/>
              <a:gd name="connsiteX1" fmla="*/ 341984 w 986708"/>
              <a:gd name="connsiteY1" fmla="*/ 617814 h 656091"/>
              <a:gd name="connsiteX2" fmla="*/ 514604 w 986708"/>
              <a:gd name="connsiteY2" fmla="*/ 599273 h 656091"/>
              <a:gd name="connsiteX3" fmla="*/ 921414 w 986708"/>
              <a:gd name="connsiteY3" fmla="*/ 473326 h 656091"/>
              <a:gd name="connsiteX4" fmla="*/ 969277 w 986708"/>
              <a:gd name="connsiteY4" fmla="*/ 153045 h 656091"/>
              <a:gd name="connsiteX5" fmla="*/ 749459 w 986708"/>
              <a:gd name="connsiteY5" fmla="*/ 5581 h 656091"/>
              <a:gd name="connsiteX6" fmla="*/ 193202 w 986708"/>
              <a:gd name="connsiteY6" fmla="*/ 50386 h 656091"/>
              <a:gd name="connsiteX7" fmla="*/ 10123 w 986708"/>
              <a:gd name="connsiteY7" fmla="*/ 259046 h 656091"/>
              <a:gd name="connsiteX8" fmla="*/ 42381 w 986708"/>
              <a:gd name="connsiteY8" fmla="*/ 504232 h 656091"/>
              <a:gd name="connsiteX9" fmla="*/ 226399 w 986708"/>
              <a:gd name="connsiteY9" fmla="*/ 595015 h 656091"/>
              <a:gd name="connsiteX10" fmla="*/ 286894 w 986708"/>
              <a:gd name="connsiteY10" fmla="*/ 656091 h 656091"/>
              <a:gd name="connsiteX0" fmla="*/ 286894 w 986708"/>
              <a:gd name="connsiteY0" fmla="*/ 656091 h 656091"/>
              <a:gd name="connsiteX1" fmla="*/ 341984 w 986708"/>
              <a:gd name="connsiteY1" fmla="*/ 617814 h 656091"/>
              <a:gd name="connsiteX2" fmla="*/ 514604 w 986708"/>
              <a:gd name="connsiteY2" fmla="*/ 599273 h 656091"/>
              <a:gd name="connsiteX3" fmla="*/ 921414 w 986708"/>
              <a:gd name="connsiteY3" fmla="*/ 473326 h 656091"/>
              <a:gd name="connsiteX4" fmla="*/ 969277 w 986708"/>
              <a:gd name="connsiteY4" fmla="*/ 153045 h 656091"/>
              <a:gd name="connsiteX5" fmla="*/ 749459 w 986708"/>
              <a:gd name="connsiteY5" fmla="*/ 5581 h 656091"/>
              <a:gd name="connsiteX6" fmla="*/ 193202 w 986708"/>
              <a:gd name="connsiteY6" fmla="*/ 50386 h 656091"/>
              <a:gd name="connsiteX7" fmla="*/ 10123 w 986708"/>
              <a:gd name="connsiteY7" fmla="*/ 259046 h 656091"/>
              <a:gd name="connsiteX8" fmla="*/ 42381 w 986708"/>
              <a:gd name="connsiteY8" fmla="*/ 504232 h 656091"/>
              <a:gd name="connsiteX9" fmla="*/ 226399 w 986708"/>
              <a:gd name="connsiteY9" fmla="*/ 595015 h 656091"/>
              <a:gd name="connsiteX10" fmla="*/ 286894 w 986708"/>
              <a:gd name="connsiteY10" fmla="*/ 656091 h 656091"/>
              <a:gd name="connsiteX0" fmla="*/ 286894 w 983269"/>
              <a:gd name="connsiteY0" fmla="*/ 678508 h 678508"/>
              <a:gd name="connsiteX1" fmla="*/ 341984 w 983269"/>
              <a:gd name="connsiteY1" fmla="*/ 640231 h 678508"/>
              <a:gd name="connsiteX2" fmla="*/ 514604 w 983269"/>
              <a:gd name="connsiteY2" fmla="*/ 621690 h 678508"/>
              <a:gd name="connsiteX3" fmla="*/ 921414 w 983269"/>
              <a:gd name="connsiteY3" fmla="*/ 495743 h 678508"/>
              <a:gd name="connsiteX4" fmla="*/ 969277 w 983269"/>
              <a:gd name="connsiteY4" fmla="*/ 175462 h 678508"/>
              <a:gd name="connsiteX5" fmla="*/ 796567 w 983269"/>
              <a:gd name="connsiteY5" fmla="*/ 3523 h 678508"/>
              <a:gd name="connsiteX6" fmla="*/ 193202 w 983269"/>
              <a:gd name="connsiteY6" fmla="*/ 72803 h 678508"/>
              <a:gd name="connsiteX7" fmla="*/ 10123 w 983269"/>
              <a:gd name="connsiteY7" fmla="*/ 281463 h 678508"/>
              <a:gd name="connsiteX8" fmla="*/ 42381 w 983269"/>
              <a:gd name="connsiteY8" fmla="*/ 526649 h 678508"/>
              <a:gd name="connsiteX9" fmla="*/ 226399 w 983269"/>
              <a:gd name="connsiteY9" fmla="*/ 617432 h 678508"/>
              <a:gd name="connsiteX10" fmla="*/ 286894 w 983269"/>
              <a:gd name="connsiteY10" fmla="*/ 678508 h 678508"/>
              <a:gd name="connsiteX0" fmla="*/ 286894 w 983269"/>
              <a:gd name="connsiteY0" fmla="*/ 683142 h 683142"/>
              <a:gd name="connsiteX1" fmla="*/ 341984 w 983269"/>
              <a:gd name="connsiteY1" fmla="*/ 644865 h 683142"/>
              <a:gd name="connsiteX2" fmla="*/ 514604 w 983269"/>
              <a:gd name="connsiteY2" fmla="*/ 626324 h 683142"/>
              <a:gd name="connsiteX3" fmla="*/ 921414 w 983269"/>
              <a:gd name="connsiteY3" fmla="*/ 500377 h 683142"/>
              <a:gd name="connsiteX4" fmla="*/ 969277 w 983269"/>
              <a:gd name="connsiteY4" fmla="*/ 180096 h 683142"/>
              <a:gd name="connsiteX5" fmla="*/ 796567 w 983269"/>
              <a:gd name="connsiteY5" fmla="*/ 8157 h 683142"/>
              <a:gd name="connsiteX6" fmla="*/ 191765 w 983269"/>
              <a:gd name="connsiteY6" fmla="*/ 48888 h 683142"/>
              <a:gd name="connsiteX7" fmla="*/ 10123 w 983269"/>
              <a:gd name="connsiteY7" fmla="*/ 286097 h 683142"/>
              <a:gd name="connsiteX8" fmla="*/ 42381 w 983269"/>
              <a:gd name="connsiteY8" fmla="*/ 531283 h 683142"/>
              <a:gd name="connsiteX9" fmla="*/ 226399 w 983269"/>
              <a:gd name="connsiteY9" fmla="*/ 622066 h 683142"/>
              <a:gd name="connsiteX10" fmla="*/ 286894 w 983269"/>
              <a:gd name="connsiteY10" fmla="*/ 683142 h 683142"/>
              <a:gd name="connsiteX0" fmla="*/ 286894 w 983269"/>
              <a:gd name="connsiteY0" fmla="*/ 707821 h 707821"/>
              <a:gd name="connsiteX1" fmla="*/ 341984 w 983269"/>
              <a:gd name="connsiteY1" fmla="*/ 669544 h 707821"/>
              <a:gd name="connsiteX2" fmla="*/ 514604 w 983269"/>
              <a:gd name="connsiteY2" fmla="*/ 651003 h 707821"/>
              <a:gd name="connsiteX3" fmla="*/ 921414 w 983269"/>
              <a:gd name="connsiteY3" fmla="*/ 525056 h 707821"/>
              <a:gd name="connsiteX4" fmla="*/ 969277 w 983269"/>
              <a:gd name="connsiteY4" fmla="*/ 204775 h 707821"/>
              <a:gd name="connsiteX5" fmla="*/ 796567 w 983269"/>
              <a:gd name="connsiteY5" fmla="*/ 32836 h 707821"/>
              <a:gd name="connsiteX6" fmla="*/ 191765 w 983269"/>
              <a:gd name="connsiteY6" fmla="*/ 73567 h 707821"/>
              <a:gd name="connsiteX7" fmla="*/ 10123 w 983269"/>
              <a:gd name="connsiteY7" fmla="*/ 310776 h 707821"/>
              <a:gd name="connsiteX8" fmla="*/ 42381 w 983269"/>
              <a:gd name="connsiteY8" fmla="*/ 555962 h 707821"/>
              <a:gd name="connsiteX9" fmla="*/ 226399 w 983269"/>
              <a:gd name="connsiteY9" fmla="*/ 646745 h 707821"/>
              <a:gd name="connsiteX10" fmla="*/ 286894 w 983269"/>
              <a:gd name="connsiteY10" fmla="*/ 707821 h 707821"/>
              <a:gd name="connsiteX0" fmla="*/ 286894 w 981369"/>
              <a:gd name="connsiteY0" fmla="*/ 721224 h 721224"/>
              <a:gd name="connsiteX1" fmla="*/ 341984 w 981369"/>
              <a:gd name="connsiteY1" fmla="*/ 682947 h 721224"/>
              <a:gd name="connsiteX2" fmla="*/ 514604 w 981369"/>
              <a:gd name="connsiteY2" fmla="*/ 664406 h 721224"/>
              <a:gd name="connsiteX3" fmla="*/ 921414 w 981369"/>
              <a:gd name="connsiteY3" fmla="*/ 538459 h 721224"/>
              <a:gd name="connsiteX4" fmla="*/ 969277 w 981369"/>
              <a:gd name="connsiteY4" fmla="*/ 218178 h 721224"/>
              <a:gd name="connsiteX5" fmla="*/ 822721 w 981369"/>
              <a:gd name="connsiteY5" fmla="*/ 20774 h 721224"/>
              <a:gd name="connsiteX6" fmla="*/ 191765 w 981369"/>
              <a:gd name="connsiteY6" fmla="*/ 86970 h 721224"/>
              <a:gd name="connsiteX7" fmla="*/ 10123 w 981369"/>
              <a:gd name="connsiteY7" fmla="*/ 324179 h 721224"/>
              <a:gd name="connsiteX8" fmla="*/ 42381 w 981369"/>
              <a:gd name="connsiteY8" fmla="*/ 569365 h 721224"/>
              <a:gd name="connsiteX9" fmla="*/ 226399 w 981369"/>
              <a:gd name="connsiteY9" fmla="*/ 660148 h 721224"/>
              <a:gd name="connsiteX10" fmla="*/ 286894 w 981369"/>
              <a:gd name="connsiteY10" fmla="*/ 721224 h 721224"/>
              <a:gd name="connsiteX0" fmla="*/ 286894 w 981369"/>
              <a:gd name="connsiteY0" fmla="*/ 723982 h 723982"/>
              <a:gd name="connsiteX1" fmla="*/ 341984 w 981369"/>
              <a:gd name="connsiteY1" fmla="*/ 685705 h 723982"/>
              <a:gd name="connsiteX2" fmla="*/ 514604 w 981369"/>
              <a:gd name="connsiteY2" fmla="*/ 667164 h 723982"/>
              <a:gd name="connsiteX3" fmla="*/ 921414 w 981369"/>
              <a:gd name="connsiteY3" fmla="*/ 541217 h 723982"/>
              <a:gd name="connsiteX4" fmla="*/ 969277 w 981369"/>
              <a:gd name="connsiteY4" fmla="*/ 220936 h 723982"/>
              <a:gd name="connsiteX5" fmla="*/ 822721 w 981369"/>
              <a:gd name="connsiteY5" fmla="*/ 23532 h 723982"/>
              <a:gd name="connsiteX6" fmla="*/ 191765 w 981369"/>
              <a:gd name="connsiteY6" fmla="*/ 89728 h 723982"/>
              <a:gd name="connsiteX7" fmla="*/ 10123 w 981369"/>
              <a:gd name="connsiteY7" fmla="*/ 326937 h 723982"/>
              <a:gd name="connsiteX8" fmla="*/ 42381 w 981369"/>
              <a:gd name="connsiteY8" fmla="*/ 572123 h 723982"/>
              <a:gd name="connsiteX9" fmla="*/ 226399 w 981369"/>
              <a:gd name="connsiteY9" fmla="*/ 662906 h 723982"/>
              <a:gd name="connsiteX10" fmla="*/ 286894 w 981369"/>
              <a:gd name="connsiteY10" fmla="*/ 723982 h 723982"/>
              <a:gd name="connsiteX0" fmla="*/ 286894 w 981348"/>
              <a:gd name="connsiteY0" fmla="*/ 729811 h 729811"/>
              <a:gd name="connsiteX1" fmla="*/ 341984 w 981348"/>
              <a:gd name="connsiteY1" fmla="*/ 691534 h 729811"/>
              <a:gd name="connsiteX2" fmla="*/ 514604 w 981348"/>
              <a:gd name="connsiteY2" fmla="*/ 672993 h 729811"/>
              <a:gd name="connsiteX3" fmla="*/ 921414 w 981348"/>
              <a:gd name="connsiteY3" fmla="*/ 547046 h 729811"/>
              <a:gd name="connsiteX4" fmla="*/ 969277 w 981348"/>
              <a:gd name="connsiteY4" fmla="*/ 226765 h 729811"/>
              <a:gd name="connsiteX5" fmla="*/ 823008 w 981348"/>
              <a:gd name="connsiteY5" fmla="*/ 20220 h 729811"/>
              <a:gd name="connsiteX6" fmla="*/ 191765 w 981348"/>
              <a:gd name="connsiteY6" fmla="*/ 95557 h 729811"/>
              <a:gd name="connsiteX7" fmla="*/ 10123 w 981348"/>
              <a:gd name="connsiteY7" fmla="*/ 332766 h 729811"/>
              <a:gd name="connsiteX8" fmla="*/ 42381 w 981348"/>
              <a:gd name="connsiteY8" fmla="*/ 577952 h 729811"/>
              <a:gd name="connsiteX9" fmla="*/ 226399 w 981348"/>
              <a:gd name="connsiteY9" fmla="*/ 668735 h 729811"/>
              <a:gd name="connsiteX10" fmla="*/ 286894 w 981348"/>
              <a:gd name="connsiteY10" fmla="*/ 729811 h 729811"/>
              <a:gd name="connsiteX0" fmla="*/ 286894 w 981348"/>
              <a:gd name="connsiteY0" fmla="*/ 728673 h 728673"/>
              <a:gd name="connsiteX1" fmla="*/ 341984 w 981348"/>
              <a:gd name="connsiteY1" fmla="*/ 690396 h 728673"/>
              <a:gd name="connsiteX2" fmla="*/ 514604 w 981348"/>
              <a:gd name="connsiteY2" fmla="*/ 671855 h 728673"/>
              <a:gd name="connsiteX3" fmla="*/ 921414 w 981348"/>
              <a:gd name="connsiteY3" fmla="*/ 545908 h 728673"/>
              <a:gd name="connsiteX4" fmla="*/ 969277 w 981348"/>
              <a:gd name="connsiteY4" fmla="*/ 225627 h 728673"/>
              <a:gd name="connsiteX5" fmla="*/ 823008 w 981348"/>
              <a:gd name="connsiteY5" fmla="*/ 19082 h 728673"/>
              <a:gd name="connsiteX6" fmla="*/ 193057 w 981348"/>
              <a:gd name="connsiteY6" fmla="*/ 90411 h 728673"/>
              <a:gd name="connsiteX7" fmla="*/ 10123 w 981348"/>
              <a:gd name="connsiteY7" fmla="*/ 331628 h 728673"/>
              <a:gd name="connsiteX8" fmla="*/ 42381 w 981348"/>
              <a:gd name="connsiteY8" fmla="*/ 576814 h 728673"/>
              <a:gd name="connsiteX9" fmla="*/ 226399 w 981348"/>
              <a:gd name="connsiteY9" fmla="*/ 667597 h 728673"/>
              <a:gd name="connsiteX10" fmla="*/ 286894 w 981348"/>
              <a:gd name="connsiteY10" fmla="*/ 728673 h 728673"/>
              <a:gd name="connsiteX0" fmla="*/ 286894 w 981348"/>
              <a:gd name="connsiteY0" fmla="*/ 728673 h 728673"/>
              <a:gd name="connsiteX1" fmla="*/ 341984 w 981348"/>
              <a:gd name="connsiteY1" fmla="*/ 690396 h 728673"/>
              <a:gd name="connsiteX2" fmla="*/ 514604 w 981348"/>
              <a:gd name="connsiteY2" fmla="*/ 671855 h 728673"/>
              <a:gd name="connsiteX3" fmla="*/ 921414 w 981348"/>
              <a:gd name="connsiteY3" fmla="*/ 545908 h 728673"/>
              <a:gd name="connsiteX4" fmla="*/ 969277 w 981348"/>
              <a:gd name="connsiteY4" fmla="*/ 225627 h 728673"/>
              <a:gd name="connsiteX5" fmla="*/ 823008 w 981348"/>
              <a:gd name="connsiteY5" fmla="*/ 19082 h 728673"/>
              <a:gd name="connsiteX6" fmla="*/ 193057 w 981348"/>
              <a:gd name="connsiteY6" fmla="*/ 90411 h 728673"/>
              <a:gd name="connsiteX7" fmla="*/ 10123 w 981348"/>
              <a:gd name="connsiteY7" fmla="*/ 331628 h 728673"/>
              <a:gd name="connsiteX8" fmla="*/ 42381 w 981348"/>
              <a:gd name="connsiteY8" fmla="*/ 576814 h 728673"/>
              <a:gd name="connsiteX9" fmla="*/ 226399 w 981348"/>
              <a:gd name="connsiteY9" fmla="*/ 667597 h 728673"/>
              <a:gd name="connsiteX10" fmla="*/ 286894 w 981348"/>
              <a:gd name="connsiteY10" fmla="*/ 728673 h 728673"/>
              <a:gd name="connsiteX0" fmla="*/ 286894 w 981348"/>
              <a:gd name="connsiteY0" fmla="*/ 729251 h 729251"/>
              <a:gd name="connsiteX1" fmla="*/ 341984 w 981348"/>
              <a:gd name="connsiteY1" fmla="*/ 690974 h 729251"/>
              <a:gd name="connsiteX2" fmla="*/ 514604 w 981348"/>
              <a:gd name="connsiteY2" fmla="*/ 672433 h 729251"/>
              <a:gd name="connsiteX3" fmla="*/ 921414 w 981348"/>
              <a:gd name="connsiteY3" fmla="*/ 546486 h 729251"/>
              <a:gd name="connsiteX4" fmla="*/ 969277 w 981348"/>
              <a:gd name="connsiteY4" fmla="*/ 226205 h 729251"/>
              <a:gd name="connsiteX5" fmla="*/ 823008 w 981348"/>
              <a:gd name="connsiteY5" fmla="*/ 19660 h 729251"/>
              <a:gd name="connsiteX6" fmla="*/ 176194 w 981348"/>
              <a:gd name="connsiteY6" fmla="*/ 89684 h 729251"/>
              <a:gd name="connsiteX7" fmla="*/ 10123 w 981348"/>
              <a:gd name="connsiteY7" fmla="*/ 332206 h 729251"/>
              <a:gd name="connsiteX8" fmla="*/ 42381 w 981348"/>
              <a:gd name="connsiteY8" fmla="*/ 577392 h 729251"/>
              <a:gd name="connsiteX9" fmla="*/ 226399 w 981348"/>
              <a:gd name="connsiteY9" fmla="*/ 668175 h 729251"/>
              <a:gd name="connsiteX10" fmla="*/ 286894 w 981348"/>
              <a:gd name="connsiteY10" fmla="*/ 729251 h 729251"/>
              <a:gd name="connsiteX0" fmla="*/ 289291 w 983745"/>
              <a:gd name="connsiteY0" fmla="*/ 729251 h 729251"/>
              <a:gd name="connsiteX1" fmla="*/ 344381 w 983745"/>
              <a:gd name="connsiteY1" fmla="*/ 690974 h 729251"/>
              <a:gd name="connsiteX2" fmla="*/ 517001 w 983745"/>
              <a:gd name="connsiteY2" fmla="*/ 672433 h 729251"/>
              <a:gd name="connsiteX3" fmla="*/ 923811 w 983745"/>
              <a:gd name="connsiteY3" fmla="*/ 546486 h 729251"/>
              <a:gd name="connsiteX4" fmla="*/ 971674 w 983745"/>
              <a:gd name="connsiteY4" fmla="*/ 226205 h 729251"/>
              <a:gd name="connsiteX5" fmla="*/ 825405 w 983745"/>
              <a:gd name="connsiteY5" fmla="*/ 19660 h 729251"/>
              <a:gd name="connsiteX6" fmla="*/ 178591 w 983745"/>
              <a:gd name="connsiteY6" fmla="*/ 89684 h 729251"/>
              <a:gd name="connsiteX7" fmla="*/ 9505 w 983745"/>
              <a:gd name="connsiteY7" fmla="*/ 316806 h 729251"/>
              <a:gd name="connsiteX8" fmla="*/ 44778 w 983745"/>
              <a:gd name="connsiteY8" fmla="*/ 577392 h 729251"/>
              <a:gd name="connsiteX9" fmla="*/ 228796 w 983745"/>
              <a:gd name="connsiteY9" fmla="*/ 668175 h 729251"/>
              <a:gd name="connsiteX10" fmla="*/ 289291 w 983745"/>
              <a:gd name="connsiteY10" fmla="*/ 729251 h 729251"/>
              <a:gd name="connsiteX0" fmla="*/ 289291 w 983745"/>
              <a:gd name="connsiteY0" fmla="*/ 729251 h 729251"/>
              <a:gd name="connsiteX1" fmla="*/ 344381 w 983745"/>
              <a:gd name="connsiteY1" fmla="*/ 690974 h 729251"/>
              <a:gd name="connsiteX2" fmla="*/ 517001 w 983745"/>
              <a:gd name="connsiteY2" fmla="*/ 672433 h 729251"/>
              <a:gd name="connsiteX3" fmla="*/ 923811 w 983745"/>
              <a:gd name="connsiteY3" fmla="*/ 546486 h 729251"/>
              <a:gd name="connsiteX4" fmla="*/ 971674 w 983745"/>
              <a:gd name="connsiteY4" fmla="*/ 226205 h 729251"/>
              <a:gd name="connsiteX5" fmla="*/ 825405 w 983745"/>
              <a:gd name="connsiteY5" fmla="*/ 19660 h 729251"/>
              <a:gd name="connsiteX6" fmla="*/ 178591 w 983745"/>
              <a:gd name="connsiteY6" fmla="*/ 89684 h 729251"/>
              <a:gd name="connsiteX7" fmla="*/ 9505 w 983745"/>
              <a:gd name="connsiteY7" fmla="*/ 316806 h 729251"/>
              <a:gd name="connsiteX8" fmla="*/ 44778 w 983745"/>
              <a:gd name="connsiteY8" fmla="*/ 577392 h 729251"/>
              <a:gd name="connsiteX9" fmla="*/ 228796 w 983745"/>
              <a:gd name="connsiteY9" fmla="*/ 668175 h 729251"/>
              <a:gd name="connsiteX10" fmla="*/ 289291 w 983745"/>
              <a:gd name="connsiteY10" fmla="*/ 729251 h 729251"/>
              <a:gd name="connsiteX0" fmla="*/ 923811 w 983745"/>
              <a:gd name="connsiteY0" fmla="*/ 546486 h 729251"/>
              <a:gd name="connsiteX1" fmla="*/ 971674 w 983745"/>
              <a:gd name="connsiteY1" fmla="*/ 226205 h 729251"/>
              <a:gd name="connsiteX2" fmla="*/ 825405 w 983745"/>
              <a:gd name="connsiteY2" fmla="*/ 19660 h 729251"/>
              <a:gd name="connsiteX3" fmla="*/ 178591 w 983745"/>
              <a:gd name="connsiteY3" fmla="*/ 89684 h 729251"/>
              <a:gd name="connsiteX4" fmla="*/ 9505 w 983745"/>
              <a:gd name="connsiteY4" fmla="*/ 316806 h 729251"/>
              <a:gd name="connsiteX5" fmla="*/ 44778 w 983745"/>
              <a:gd name="connsiteY5" fmla="*/ 577392 h 729251"/>
              <a:gd name="connsiteX6" fmla="*/ 228796 w 983745"/>
              <a:gd name="connsiteY6" fmla="*/ 668175 h 729251"/>
              <a:gd name="connsiteX7" fmla="*/ 289291 w 983745"/>
              <a:gd name="connsiteY7" fmla="*/ 729251 h 729251"/>
              <a:gd name="connsiteX8" fmla="*/ 344381 w 983745"/>
              <a:gd name="connsiteY8" fmla="*/ 690974 h 729251"/>
              <a:gd name="connsiteX9" fmla="*/ 517001 w 983745"/>
              <a:gd name="connsiteY9" fmla="*/ 672433 h 729251"/>
              <a:gd name="connsiteX10" fmla="*/ 936998 w 983745"/>
              <a:gd name="connsiteY10" fmla="*/ 554761 h 729251"/>
              <a:gd name="connsiteX0" fmla="*/ 971674 w 971674"/>
              <a:gd name="connsiteY0" fmla="*/ 226205 h 729251"/>
              <a:gd name="connsiteX1" fmla="*/ 825405 w 971674"/>
              <a:gd name="connsiteY1" fmla="*/ 19660 h 729251"/>
              <a:gd name="connsiteX2" fmla="*/ 178591 w 971674"/>
              <a:gd name="connsiteY2" fmla="*/ 89684 h 729251"/>
              <a:gd name="connsiteX3" fmla="*/ 9505 w 971674"/>
              <a:gd name="connsiteY3" fmla="*/ 316806 h 729251"/>
              <a:gd name="connsiteX4" fmla="*/ 44778 w 971674"/>
              <a:gd name="connsiteY4" fmla="*/ 577392 h 729251"/>
              <a:gd name="connsiteX5" fmla="*/ 228796 w 971674"/>
              <a:gd name="connsiteY5" fmla="*/ 668175 h 729251"/>
              <a:gd name="connsiteX6" fmla="*/ 289291 w 971674"/>
              <a:gd name="connsiteY6" fmla="*/ 729251 h 729251"/>
              <a:gd name="connsiteX7" fmla="*/ 344381 w 971674"/>
              <a:gd name="connsiteY7" fmla="*/ 690974 h 729251"/>
              <a:gd name="connsiteX8" fmla="*/ 517001 w 971674"/>
              <a:gd name="connsiteY8" fmla="*/ 672433 h 729251"/>
              <a:gd name="connsiteX9" fmla="*/ 936998 w 971674"/>
              <a:gd name="connsiteY9" fmla="*/ 554761 h 729251"/>
              <a:gd name="connsiteX0" fmla="*/ 825405 w 936998"/>
              <a:gd name="connsiteY0" fmla="*/ 19660 h 729251"/>
              <a:gd name="connsiteX1" fmla="*/ 178591 w 936998"/>
              <a:gd name="connsiteY1" fmla="*/ 89684 h 729251"/>
              <a:gd name="connsiteX2" fmla="*/ 9505 w 936998"/>
              <a:gd name="connsiteY2" fmla="*/ 316806 h 729251"/>
              <a:gd name="connsiteX3" fmla="*/ 44778 w 936998"/>
              <a:gd name="connsiteY3" fmla="*/ 577392 h 729251"/>
              <a:gd name="connsiteX4" fmla="*/ 228796 w 936998"/>
              <a:gd name="connsiteY4" fmla="*/ 668175 h 729251"/>
              <a:gd name="connsiteX5" fmla="*/ 289291 w 936998"/>
              <a:gd name="connsiteY5" fmla="*/ 729251 h 729251"/>
              <a:gd name="connsiteX6" fmla="*/ 344381 w 936998"/>
              <a:gd name="connsiteY6" fmla="*/ 690974 h 729251"/>
              <a:gd name="connsiteX7" fmla="*/ 517001 w 936998"/>
              <a:gd name="connsiteY7" fmla="*/ 672433 h 729251"/>
              <a:gd name="connsiteX8" fmla="*/ 936998 w 936998"/>
              <a:gd name="connsiteY8" fmla="*/ 554761 h 729251"/>
              <a:gd name="connsiteX0" fmla="*/ 848743 w 936998"/>
              <a:gd name="connsiteY0" fmla="*/ 6966 h 708147"/>
              <a:gd name="connsiteX1" fmla="*/ 178591 w 936998"/>
              <a:gd name="connsiteY1" fmla="*/ 68580 h 708147"/>
              <a:gd name="connsiteX2" fmla="*/ 9505 w 936998"/>
              <a:gd name="connsiteY2" fmla="*/ 295702 h 708147"/>
              <a:gd name="connsiteX3" fmla="*/ 44778 w 936998"/>
              <a:gd name="connsiteY3" fmla="*/ 556288 h 708147"/>
              <a:gd name="connsiteX4" fmla="*/ 228796 w 936998"/>
              <a:gd name="connsiteY4" fmla="*/ 647071 h 708147"/>
              <a:gd name="connsiteX5" fmla="*/ 289291 w 936998"/>
              <a:gd name="connsiteY5" fmla="*/ 708147 h 708147"/>
              <a:gd name="connsiteX6" fmla="*/ 344381 w 936998"/>
              <a:gd name="connsiteY6" fmla="*/ 669870 h 708147"/>
              <a:gd name="connsiteX7" fmla="*/ 517001 w 936998"/>
              <a:gd name="connsiteY7" fmla="*/ 651329 h 708147"/>
              <a:gd name="connsiteX8" fmla="*/ 936998 w 936998"/>
              <a:gd name="connsiteY8" fmla="*/ 533657 h 708147"/>
              <a:gd name="connsiteX0" fmla="*/ 848743 w 936998"/>
              <a:gd name="connsiteY0" fmla="*/ 26368 h 727549"/>
              <a:gd name="connsiteX1" fmla="*/ 178591 w 936998"/>
              <a:gd name="connsiteY1" fmla="*/ 87982 h 727549"/>
              <a:gd name="connsiteX2" fmla="*/ 9505 w 936998"/>
              <a:gd name="connsiteY2" fmla="*/ 315104 h 727549"/>
              <a:gd name="connsiteX3" fmla="*/ 44778 w 936998"/>
              <a:gd name="connsiteY3" fmla="*/ 575690 h 727549"/>
              <a:gd name="connsiteX4" fmla="*/ 228796 w 936998"/>
              <a:gd name="connsiteY4" fmla="*/ 666473 h 727549"/>
              <a:gd name="connsiteX5" fmla="*/ 289291 w 936998"/>
              <a:gd name="connsiteY5" fmla="*/ 727549 h 727549"/>
              <a:gd name="connsiteX6" fmla="*/ 344381 w 936998"/>
              <a:gd name="connsiteY6" fmla="*/ 689272 h 727549"/>
              <a:gd name="connsiteX7" fmla="*/ 517001 w 936998"/>
              <a:gd name="connsiteY7" fmla="*/ 670731 h 727549"/>
              <a:gd name="connsiteX8" fmla="*/ 936998 w 936998"/>
              <a:gd name="connsiteY8" fmla="*/ 553059 h 727549"/>
              <a:gd name="connsiteX0" fmla="*/ 848743 w 936998"/>
              <a:gd name="connsiteY0" fmla="*/ 27613 h 728794"/>
              <a:gd name="connsiteX1" fmla="*/ 178591 w 936998"/>
              <a:gd name="connsiteY1" fmla="*/ 89227 h 728794"/>
              <a:gd name="connsiteX2" fmla="*/ 9505 w 936998"/>
              <a:gd name="connsiteY2" fmla="*/ 316349 h 728794"/>
              <a:gd name="connsiteX3" fmla="*/ 44778 w 936998"/>
              <a:gd name="connsiteY3" fmla="*/ 576935 h 728794"/>
              <a:gd name="connsiteX4" fmla="*/ 228796 w 936998"/>
              <a:gd name="connsiteY4" fmla="*/ 667718 h 728794"/>
              <a:gd name="connsiteX5" fmla="*/ 289291 w 936998"/>
              <a:gd name="connsiteY5" fmla="*/ 728794 h 728794"/>
              <a:gd name="connsiteX6" fmla="*/ 344381 w 936998"/>
              <a:gd name="connsiteY6" fmla="*/ 690517 h 728794"/>
              <a:gd name="connsiteX7" fmla="*/ 517001 w 936998"/>
              <a:gd name="connsiteY7" fmla="*/ 671976 h 728794"/>
              <a:gd name="connsiteX8" fmla="*/ 936998 w 936998"/>
              <a:gd name="connsiteY8" fmla="*/ 554304 h 728794"/>
              <a:gd name="connsiteX0" fmla="*/ 848743 w 936998"/>
              <a:gd name="connsiteY0" fmla="*/ 27613 h 728794"/>
              <a:gd name="connsiteX1" fmla="*/ 178591 w 936998"/>
              <a:gd name="connsiteY1" fmla="*/ 89227 h 728794"/>
              <a:gd name="connsiteX2" fmla="*/ 9505 w 936998"/>
              <a:gd name="connsiteY2" fmla="*/ 316349 h 728794"/>
              <a:gd name="connsiteX3" fmla="*/ 44778 w 936998"/>
              <a:gd name="connsiteY3" fmla="*/ 576935 h 728794"/>
              <a:gd name="connsiteX4" fmla="*/ 228796 w 936998"/>
              <a:gd name="connsiteY4" fmla="*/ 667718 h 728794"/>
              <a:gd name="connsiteX5" fmla="*/ 289291 w 936998"/>
              <a:gd name="connsiteY5" fmla="*/ 728794 h 728794"/>
              <a:gd name="connsiteX6" fmla="*/ 344381 w 936998"/>
              <a:gd name="connsiteY6" fmla="*/ 690517 h 728794"/>
              <a:gd name="connsiteX7" fmla="*/ 517001 w 936998"/>
              <a:gd name="connsiteY7" fmla="*/ 671976 h 728794"/>
              <a:gd name="connsiteX8" fmla="*/ 936998 w 936998"/>
              <a:gd name="connsiteY8" fmla="*/ 554304 h 728794"/>
              <a:gd name="connsiteX0" fmla="*/ 848743 w 936998"/>
              <a:gd name="connsiteY0" fmla="*/ 27613 h 728794"/>
              <a:gd name="connsiteX1" fmla="*/ 178591 w 936998"/>
              <a:gd name="connsiteY1" fmla="*/ 89227 h 728794"/>
              <a:gd name="connsiteX2" fmla="*/ 9505 w 936998"/>
              <a:gd name="connsiteY2" fmla="*/ 316349 h 728794"/>
              <a:gd name="connsiteX3" fmla="*/ 44778 w 936998"/>
              <a:gd name="connsiteY3" fmla="*/ 576935 h 728794"/>
              <a:gd name="connsiteX4" fmla="*/ 228796 w 936998"/>
              <a:gd name="connsiteY4" fmla="*/ 667718 h 728794"/>
              <a:gd name="connsiteX5" fmla="*/ 289291 w 936998"/>
              <a:gd name="connsiteY5" fmla="*/ 728794 h 728794"/>
              <a:gd name="connsiteX6" fmla="*/ 344381 w 936998"/>
              <a:gd name="connsiteY6" fmla="*/ 690517 h 728794"/>
              <a:gd name="connsiteX7" fmla="*/ 517001 w 936998"/>
              <a:gd name="connsiteY7" fmla="*/ 671976 h 728794"/>
              <a:gd name="connsiteX8" fmla="*/ 936998 w 936998"/>
              <a:gd name="connsiteY8" fmla="*/ 554304 h 728794"/>
              <a:gd name="connsiteX0" fmla="*/ 848743 w 947149"/>
              <a:gd name="connsiteY0" fmla="*/ 27613 h 728794"/>
              <a:gd name="connsiteX1" fmla="*/ 178591 w 947149"/>
              <a:gd name="connsiteY1" fmla="*/ 89227 h 728794"/>
              <a:gd name="connsiteX2" fmla="*/ 9505 w 947149"/>
              <a:gd name="connsiteY2" fmla="*/ 316349 h 728794"/>
              <a:gd name="connsiteX3" fmla="*/ 44778 w 947149"/>
              <a:gd name="connsiteY3" fmla="*/ 576935 h 728794"/>
              <a:gd name="connsiteX4" fmla="*/ 228796 w 947149"/>
              <a:gd name="connsiteY4" fmla="*/ 667718 h 728794"/>
              <a:gd name="connsiteX5" fmla="*/ 289291 w 947149"/>
              <a:gd name="connsiteY5" fmla="*/ 728794 h 728794"/>
              <a:gd name="connsiteX6" fmla="*/ 344381 w 947149"/>
              <a:gd name="connsiteY6" fmla="*/ 690517 h 728794"/>
              <a:gd name="connsiteX7" fmla="*/ 517001 w 947149"/>
              <a:gd name="connsiteY7" fmla="*/ 671976 h 728794"/>
              <a:gd name="connsiteX8" fmla="*/ 947149 w 947149"/>
              <a:gd name="connsiteY8" fmla="*/ 513820 h 728794"/>
              <a:gd name="connsiteX0" fmla="*/ 848743 w 947149"/>
              <a:gd name="connsiteY0" fmla="*/ 27613 h 728794"/>
              <a:gd name="connsiteX1" fmla="*/ 178591 w 947149"/>
              <a:gd name="connsiteY1" fmla="*/ 89227 h 728794"/>
              <a:gd name="connsiteX2" fmla="*/ 9505 w 947149"/>
              <a:gd name="connsiteY2" fmla="*/ 316349 h 728794"/>
              <a:gd name="connsiteX3" fmla="*/ 44778 w 947149"/>
              <a:gd name="connsiteY3" fmla="*/ 576935 h 728794"/>
              <a:gd name="connsiteX4" fmla="*/ 228796 w 947149"/>
              <a:gd name="connsiteY4" fmla="*/ 667718 h 728794"/>
              <a:gd name="connsiteX5" fmla="*/ 289291 w 947149"/>
              <a:gd name="connsiteY5" fmla="*/ 728794 h 728794"/>
              <a:gd name="connsiteX6" fmla="*/ 344381 w 947149"/>
              <a:gd name="connsiteY6" fmla="*/ 690517 h 728794"/>
              <a:gd name="connsiteX7" fmla="*/ 517001 w 947149"/>
              <a:gd name="connsiteY7" fmla="*/ 671976 h 728794"/>
              <a:gd name="connsiteX8" fmla="*/ 947149 w 947149"/>
              <a:gd name="connsiteY8" fmla="*/ 513820 h 728794"/>
              <a:gd name="connsiteX0" fmla="*/ 848743 w 947149"/>
              <a:gd name="connsiteY0" fmla="*/ 27613 h 728794"/>
              <a:gd name="connsiteX1" fmla="*/ 178591 w 947149"/>
              <a:gd name="connsiteY1" fmla="*/ 89227 h 728794"/>
              <a:gd name="connsiteX2" fmla="*/ 9505 w 947149"/>
              <a:gd name="connsiteY2" fmla="*/ 316349 h 728794"/>
              <a:gd name="connsiteX3" fmla="*/ 44778 w 947149"/>
              <a:gd name="connsiteY3" fmla="*/ 576935 h 728794"/>
              <a:gd name="connsiteX4" fmla="*/ 228796 w 947149"/>
              <a:gd name="connsiteY4" fmla="*/ 667718 h 728794"/>
              <a:gd name="connsiteX5" fmla="*/ 289291 w 947149"/>
              <a:gd name="connsiteY5" fmla="*/ 728794 h 728794"/>
              <a:gd name="connsiteX6" fmla="*/ 344381 w 947149"/>
              <a:gd name="connsiteY6" fmla="*/ 690517 h 728794"/>
              <a:gd name="connsiteX7" fmla="*/ 517001 w 947149"/>
              <a:gd name="connsiteY7" fmla="*/ 671976 h 728794"/>
              <a:gd name="connsiteX8" fmla="*/ 947149 w 947149"/>
              <a:gd name="connsiteY8" fmla="*/ 513820 h 728794"/>
              <a:gd name="connsiteX0" fmla="*/ 848743 w 947149"/>
              <a:gd name="connsiteY0" fmla="*/ 29356 h 730537"/>
              <a:gd name="connsiteX1" fmla="*/ 178591 w 947149"/>
              <a:gd name="connsiteY1" fmla="*/ 90970 h 730537"/>
              <a:gd name="connsiteX2" fmla="*/ 9505 w 947149"/>
              <a:gd name="connsiteY2" fmla="*/ 318092 h 730537"/>
              <a:gd name="connsiteX3" fmla="*/ 44778 w 947149"/>
              <a:gd name="connsiteY3" fmla="*/ 578678 h 730537"/>
              <a:gd name="connsiteX4" fmla="*/ 228796 w 947149"/>
              <a:gd name="connsiteY4" fmla="*/ 669461 h 730537"/>
              <a:gd name="connsiteX5" fmla="*/ 289291 w 947149"/>
              <a:gd name="connsiteY5" fmla="*/ 730537 h 730537"/>
              <a:gd name="connsiteX6" fmla="*/ 344381 w 947149"/>
              <a:gd name="connsiteY6" fmla="*/ 692260 h 730537"/>
              <a:gd name="connsiteX7" fmla="*/ 517001 w 947149"/>
              <a:gd name="connsiteY7" fmla="*/ 673719 h 730537"/>
              <a:gd name="connsiteX8" fmla="*/ 947149 w 947149"/>
              <a:gd name="connsiteY8" fmla="*/ 515563 h 730537"/>
              <a:gd name="connsiteX0" fmla="*/ 848743 w 947149"/>
              <a:gd name="connsiteY0" fmla="*/ 28904 h 730085"/>
              <a:gd name="connsiteX1" fmla="*/ 180809 w 947149"/>
              <a:gd name="connsiteY1" fmla="*/ 92616 h 730085"/>
              <a:gd name="connsiteX2" fmla="*/ 9505 w 947149"/>
              <a:gd name="connsiteY2" fmla="*/ 317640 h 730085"/>
              <a:gd name="connsiteX3" fmla="*/ 44778 w 947149"/>
              <a:gd name="connsiteY3" fmla="*/ 578226 h 730085"/>
              <a:gd name="connsiteX4" fmla="*/ 228796 w 947149"/>
              <a:gd name="connsiteY4" fmla="*/ 669009 h 730085"/>
              <a:gd name="connsiteX5" fmla="*/ 289291 w 947149"/>
              <a:gd name="connsiteY5" fmla="*/ 730085 h 730085"/>
              <a:gd name="connsiteX6" fmla="*/ 344381 w 947149"/>
              <a:gd name="connsiteY6" fmla="*/ 691808 h 730085"/>
              <a:gd name="connsiteX7" fmla="*/ 517001 w 947149"/>
              <a:gd name="connsiteY7" fmla="*/ 673267 h 730085"/>
              <a:gd name="connsiteX8" fmla="*/ 947149 w 947149"/>
              <a:gd name="connsiteY8" fmla="*/ 515111 h 7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149" h="730085">
                <a:moveTo>
                  <a:pt x="848743" y="28904"/>
                </a:moveTo>
                <a:cubicBezTo>
                  <a:pt x="476154" y="-39974"/>
                  <a:pt x="313673" y="27597"/>
                  <a:pt x="180809" y="92616"/>
                </a:cubicBezTo>
                <a:cubicBezTo>
                  <a:pt x="46217" y="158481"/>
                  <a:pt x="32092" y="232489"/>
                  <a:pt x="9505" y="317640"/>
                </a:cubicBezTo>
                <a:cubicBezTo>
                  <a:pt x="-13801" y="388516"/>
                  <a:pt x="8732" y="522231"/>
                  <a:pt x="44778" y="578226"/>
                </a:cubicBezTo>
                <a:cubicBezTo>
                  <a:pt x="80824" y="634221"/>
                  <a:pt x="190915" y="644249"/>
                  <a:pt x="228796" y="669009"/>
                </a:cubicBezTo>
                <a:cubicBezTo>
                  <a:pt x="281946" y="687011"/>
                  <a:pt x="289291" y="730085"/>
                  <a:pt x="289291" y="730085"/>
                </a:cubicBezTo>
                <a:cubicBezTo>
                  <a:pt x="297827" y="729320"/>
                  <a:pt x="323580" y="699968"/>
                  <a:pt x="344381" y="691808"/>
                </a:cubicBezTo>
                <a:cubicBezTo>
                  <a:pt x="365182" y="683648"/>
                  <a:pt x="415477" y="688053"/>
                  <a:pt x="517001" y="673267"/>
                </a:cubicBezTo>
                <a:cubicBezTo>
                  <a:pt x="618525" y="658481"/>
                  <a:pt x="840411" y="638160"/>
                  <a:pt x="947149" y="515111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27CBE0-4F28-CABB-616D-F24D8092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395469"/>
            <a:ext cx="3220049" cy="3438661"/>
          </a:xfrm>
        </p:spPr>
        <p:txBody>
          <a:bodyPr anchor="b">
            <a:normAutofit/>
          </a:bodyPr>
          <a:lstStyle/>
          <a:p>
            <a:r>
              <a:rPr lang="nl-NL" dirty="0"/>
              <a:t>Acties van je Coach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3016B5-385A-7DBB-F5A6-30BF5F2E3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347" y="563143"/>
            <a:ext cx="7342445" cy="4948291"/>
          </a:xfrm>
        </p:spPr>
        <p:txBody>
          <a:bodyPr anchor="ctr">
            <a:normAutofit/>
          </a:bodyPr>
          <a:lstStyle/>
          <a:p>
            <a:pPr algn="ctr"/>
            <a:r>
              <a:rPr lang="nl-NL" dirty="0"/>
              <a:t>Heeft je begin schooljaar jouw doelenlijst van dit schooljaar gemaild.</a:t>
            </a:r>
          </a:p>
          <a:p>
            <a:pPr algn="ctr"/>
            <a:r>
              <a:rPr lang="nl-NL" dirty="0"/>
              <a:t>Voert met jou en je ouders/verzorgers het startgesprek.</a:t>
            </a:r>
          </a:p>
          <a:p>
            <a:pPr algn="ctr"/>
            <a:r>
              <a:rPr lang="nl-NL" dirty="0"/>
              <a:t>Helpt met het kiezen van jouw doelen voor komend schooljaar.</a:t>
            </a:r>
          </a:p>
          <a:p>
            <a:pPr algn="ctr"/>
            <a:r>
              <a:rPr lang="nl-NL" dirty="0"/>
              <a:t>Zorgt dat jouw gekozen doelen worden vastgelegd.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068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5">
            <a:extLst>
              <a:ext uri="{FF2B5EF4-FFF2-40B4-BE49-F238E27FC236}">
                <a16:creationId xmlns:a16="http://schemas.microsoft.com/office/drawing/2014/main" id="{C4474318-9BA9-4C58-85CC-EAF141DDB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C688AA-EB73-B94C-3C16-F633E575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69" y="1594885"/>
            <a:ext cx="3556795" cy="3824702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Jouw Acties</a:t>
            </a:r>
          </a:p>
        </p:txBody>
      </p:sp>
      <p:sp>
        <p:nvSpPr>
          <p:cNvPr id="43" name="Freeform: Shape 37">
            <a:extLst>
              <a:ext uri="{FF2B5EF4-FFF2-40B4-BE49-F238E27FC236}">
                <a16:creationId xmlns:a16="http://schemas.microsoft.com/office/drawing/2014/main" id="{9F9F0D99-A2D7-4650-BA53-99550E8F6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5369837" y="-256824"/>
            <a:ext cx="5737892" cy="726247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196455 w 12114253"/>
              <a:gd name="connsiteY11" fmla="*/ 5908410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141474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236797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92239 w 12114253"/>
              <a:gd name="connsiteY11" fmla="*/ 5912762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3319168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13512"/>
              <a:gd name="connsiteY0" fmla="*/ 25991 h 6257002"/>
              <a:gd name="connsiteX1" fmla="*/ 304663 w 12113512"/>
              <a:gd name="connsiteY1" fmla="*/ 36752 h 6257002"/>
              <a:gd name="connsiteX2" fmla="*/ 0 w 12113512"/>
              <a:gd name="connsiteY2" fmla="*/ 73933 h 6257002"/>
              <a:gd name="connsiteX3" fmla="*/ 0 w 12113512"/>
              <a:gd name="connsiteY3" fmla="*/ 935137 h 6257002"/>
              <a:gd name="connsiteX4" fmla="*/ 4597 w 12113512"/>
              <a:gd name="connsiteY4" fmla="*/ 935137 h 6257002"/>
              <a:gd name="connsiteX5" fmla="*/ 88972 w 12113512"/>
              <a:gd name="connsiteY5" fmla="*/ 3549839 h 6257002"/>
              <a:gd name="connsiteX6" fmla="*/ 148480 w 12113512"/>
              <a:gd name="connsiteY6" fmla="*/ 5956832 h 6257002"/>
              <a:gd name="connsiteX7" fmla="*/ 3319168 w 12113512"/>
              <a:gd name="connsiteY7" fmla="*/ 5959368 h 6257002"/>
              <a:gd name="connsiteX8" fmla="*/ 4308929 w 12113512"/>
              <a:gd name="connsiteY8" fmla="*/ 5952708 h 6257002"/>
              <a:gd name="connsiteX9" fmla="*/ 5308288 w 12113512"/>
              <a:gd name="connsiteY9" fmla="*/ 5963801 h 6257002"/>
              <a:gd name="connsiteX10" fmla="*/ 5707509 w 12113512"/>
              <a:gd name="connsiteY10" fmla="*/ 6257002 h 6257002"/>
              <a:gd name="connsiteX11" fmla="*/ 6071394 w 12113512"/>
              <a:gd name="connsiteY11" fmla="*/ 5943105 h 6257002"/>
              <a:gd name="connsiteX12" fmla="*/ 9098386 w 12113512"/>
              <a:gd name="connsiteY12" fmla="*/ 5937615 h 6257002"/>
              <a:gd name="connsiteX13" fmla="*/ 10007288 w 12113512"/>
              <a:gd name="connsiteY13" fmla="*/ 5940490 h 6257002"/>
              <a:gd name="connsiteX14" fmla="*/ 10927227 w 12113512"/>
              <a:gd name="connsiteY14" fmla="*/ 5948357 h 6257002"/>
              <a:gd name="connsiteX15" fmla="*/ 12085310 w 12113512"/>
              <a:gd name="connsiteY15" fmla="*/ 5947311 h 6257002"/>
              <a:gd name="connsiteX16" fmla="*/ 12063456 w 12113512"/>
              <a:gd name="connsiteY16" fmla="*/ 2647665 h 6257002"/>
              <a:gd name="connsiteX17" fmla="*/ 12054104 w 12113512"/>
              <a:gd name="connsiteY17" fmla="*/ 202304 h 6257002"/>
              <a:gd name="connsiteX18" fmla="*/ 11486459 w 12113512"/>
              <a:gd name="connsiteY18" fmla="*/ 141081 h 6257002"/>
              <a:gd name="connsiteX19" fmla="*/ 10259313 w 12113512"/>
              <a:gd name="connsiteY19" fmla="*/ 127050 h 6257002"/>
              <a:gd name="connsiteX20" fmla="*/ 7599878 w 12113512"/>
              <a:gd name="connsiteY20" fmla="*/ 101901 h 6257002"/>
              <a:gd name="connsiteX21" fmla="*/ 1892744 w 12113512"/>
              <a:gd name="connsiteY21" fmla="*/ 25991 h 6257002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59313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23511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37181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17505" h="6220250">
                <a:moveTo>
                  <a:pt x="2161267" y="19141"/>
                </a:moveTo>
                <a:lnTo>
                  <a:pt x="304663" y="0"/>
                </a:lnTo>
                <a:cubicBezTo>
                  <a:pt x="185441" y="6633"/>
                  <a:pt x="30881" y="-9771"/>
                  <a:pt x="0" y="37181"/>
                </a:cubicBezTo>
                <a:lnTo>
                  <a:pt x="0" y="898385"/>
                </a:lnTo>
                <a:lnTo>
                  <a:pt x="4597" y="898385"/>
                </a:lnTo>
                <a:cubicBezTo>
                  <a:pt x="19426" y="1334169"/>
                  <a:pt x="64992" y="2676138"/>
                  <a:pt x="88972" y="3513087"/>
                </a:cubicBezTo>
                <a:cubicBezTo>
                  <a:pt x="105117" y="5620876"/>
                  <a:pt x="7283" y="5947660"/>
                  <a:pt x="148480" y="5920080"/>
                </a:cubicBezTo>
                <a:cubicBezTo>
                  <a:pt x="1104834" y="5907051"/>
                  <a:pt x="1937287" y="5946100"/>
                  <a:pt x="3319168" y="5922616"/>
                </a:cubicBezTo>
                <a:lnTo>
                  <a:pt x="4308929" y="5915956"/>
                </a:lnTo>
                <a:lnTo>
                  <a:pt x="5308288" y="5927049"/>
                </a:lnTo>
                <a:cubicBezTo>
                  <a:pt x="5547231" y="6067310"/>
                  <a:pt x="5496220" y="6087878"/>
                  <a:pt x="5707509" y="6220250"/>
                </a:cubicBezTo>
                <a:cubicBezTo>
                  <a:pt x="5841193" y="6118374"/>
                  <a:pt x="5945888" y="6035937"/>
                  <a:pt x="6071394" y="5906353"/>
                </a:cubicBezTo>
                <a:cubicBezTo>
                  <a:pt x="6158383" y="5903613"/>
                  <a:pt x="8737174" y="5907778"/>
                  <a:pt x="9098386" y="5900863"/>
                </a:cubicBezTo>
                <a:lnTo>
                  <a:pt x="10007288" y="5903738"/>
                </a:lnTo>
                <a:lnTo>
                  <a:pt x="10927227" y="5911605"/>
                </a:lnTo>
                <a:cubicBezTo>
                  <a:pt x="11284890" y="5901941"/>
                  <a:pt x="12058379" y="5954312"/>
                  <a:pt x="12085310" y="5910559"/>
                </a:cubicBezTo>
                <a:cubicBezTo>
                  <a:pt x="12123753" y="5705039"/>
                  <a:pt x="12050112" y="4396214"/>
                  <a:pt x="12063456" y="2610913"/>
                </a:cubicBezTo>
                <a:cubicBezTo>
                  <a:pt x="12111817" y="1529645"/>
                  <a:pt x="12159998" y="580957"/>
                  <a:pt x="12054104" y="165552"/>
                </a:cubicBezTo>
                <a:cubicBezTo>
                  <a:pt x="12029550" y="69231"/>
                  <a:pt x="11791558" y="116871"/>
                  <a:pt x="11486459" y="104329"/>
                </a:cubicBezTo>
                <a:cubicBezTo>
                  <a:pt x="11181360" y="91787"/>
                  <a:pt x="10644494" y="94975"/>
                  <a:pt x="10223511" y="90298"/>
                </a:cubicBezTo>
                <a:lnTo>
                  <a:pt x="7599878" y="65149"/>
                </a:lnTo>
                <a:lnTo>
                  <a:pt x="2161267" y="19141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44" name="Freeform: Shape 39">
            <a:extLst>
              <a:ext uri="{FF2B5EF4-FFF2-40B4-BE49-F238E27FC236}">
                <a16:creationId xmlns:a16="http://schemas.microsoft.com/office/drawing/2014/main" id="{9ADBC609-A264-4706-8FCD-C3B072E7C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5340343" y="-308116"/>
            <a:ext cx="5737890" cy="726247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196455 w 12114253"/>
              <a:gd name="connsiteY11" fmla="*/ 5908410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141474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236797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92239 w 12114253"/>
              <a:gd name="connsiteY11" fmla="*/ 5912762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3319168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13512"/>
              <a:gd name="connsiteY0" fmla="*/ 25991 h 6257002"/>
              <a:gd name="connsiteX1" fmla="*/ 304663 w 12113512"/>
              <a:gd name="connsiteY1" fmla="*/ 36752 h 6257002"/>
              <a:gd name="connsiteX2" fmla="*/ 0 w 12113512"/>
              <a:gd name="connsiteY2" fmla="*/ 73933 h 6257002"/>
              <a:gd name="connsiteX3" fmla="*/ 0 w 12113512"/>
              <a:gd name="connsiteY3" fmla="*/ 935137 h 6257002"/>
              <a:gd name="connsiteX4" fmla="*/ 4597 w 12113512"/>
              <a:gd name="connsiteY4" fmla="*/ 935137 h 6257002"/>
              <a:gd name="connsiteX5" fmla="*/ 88972 w 12113512"/>
              <a:gd name="connsiteY5" fmla="*/ 3549839 h 6257002"/>
              <a:gd name="connsiteX6" fmla="*/ 148480 w 12113512"/>
              <a:gd name="connsiteY6" fmla="*/ 5956832 h 6257002"/>
              <a:gd name="connsiteX7" fmla="*/ 3319168 w 12113512"/>
              <a:gd name="connsiteY7" fmla="*/ 5959368 h 6257002"/>
              <a:gd name="connsiteX8" fmla="*/ 4308929 w 12113512"/>
              <a:gd name="connsiteY8" fmla="*/ 5952708 h 6257002"/>
              <a:gd name="connsiteX9" fmla="*/ 5308288 w 12113512"/>
              <a:gd name="connsiteY9" fmla="*/ 5963801 h 6257002"/>
              <a:gd name="connsiteX10" fmla="*/ 5707509 w 12113512"/>
              <a:gd name="connsiteY10" fmla="*/ 6257002 h 6257002"/>
              <a:gd name="connsiteX11" fmla="*/ 6071394 w 12113512"/>
              <a:gd name="connsiteY11" fmla="*/ 5943105 h 6257002"/>
              <a:gd name="connsiteX12" fmla="*/ 9098386 w 12113512"/>
              <a:gd name="connsiteY12" fmla="*/ 5937615 h 6257002"/>
              <a:gd name="connsiteX13" fmla="*/ 10007288 w 12113512"/>
              <a:gd name="connsiteY13" fmla="*/ 5940490 h 6257002"/>
              <a:gd name="connsiteX14" fmla="*/ 10927227 w 12113512"/>
              <a:gd name="connsiteY14" fmla="*/ 5948357 h 6257002"/>
              <a:gd name="connsiteX15" fmla="*/ 12085310 w 12113512"/>
              <a:gd name="connsiteY15" fmla="*/ 5947311 h 6257002"/>
              <a:gd name="connsiteX16" fmla="*/ 12063456 w 12113512"/>
              <a:gd name="connsiteY16" fmla="*/ 2647665 h 6257002"/>
              <a:gd name="connsiteX17" fmla="*/ 12054104 w 12113512"/>
              <a:gd name="connsiteY17" fmla="*/ 202304 h 6257002"/>
              <a:gd name="connsiteX18" fmla="*/ 11486459 w 12113512"/>
              <a:gd name="connsiteY18" fmla="*/ 141081 h 6257002"/>
              <a:gd name="connsiteX19" fmla="*/ 10259313 w 12113512"/>
              <a:gd name="connsiteY19" fmla="*/ 127050 h 6257002"/>
              <a:gd name="connsiteX20" fmla="*/ 7599878 w 12113512"/>
              <a:gd name="connsiteY20" fmla="*/ 101901 h 6257002"/>
              <a:gd name="connsiteX21" fmla="*/ 1892744 w 12113512"/>
              <a:gd name="connsiteY21" fmla="*/ 25991 h 6257002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59313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23511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37181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17505" h="6220250">
                <a:moveTo>
                  <a:pt x="2161267" y="19141"/>
                </a:moveTo>
                <a:lnTo>
                  <a:pt x="304663" y="0"/>
                </a:lnTo>
                <a:cubicBezTo>
                  <a:pt x="185441" y="6633"/>
                  <a:pt x="30881" y="-9771"/>
                  <a:pt x="0" y="37181"/>
                </a:cubicBezTo>
                <a:lnTo>
                  <a:pt x="0" y="898385"/>
                </a:lnTo>
                <a:lnTo>
                  <a:pt x="4597" y="898385"/>
                </a:lnTo>
                <a:cubicBezTo>
                  <a:pt x="19426" y="1334169"/>
                  <a:pt x="64992" y="2676138"/>
                  <a:pt x="88972" y="3513087"/>
                </a:cubicBezTo>
                <a:cubicBezTo>
                  <a:pt x="105117" y="5620876"/>
                  <a:pt x="7283" y="5947660"/>
                  <a:pt x="148480" y="5920080"/>
                </a:cubicBezTo>
                <a:cubicBezTo>
                  <a:pt x="1104834" y="5907051"/>
                  <a:pt x="1937287" y="5946100"/>
                  <a:pt x="3319168" y="5922616"/>
                </a:cubicBezTo>
                <a:lnTo>
                  <a:pt x="4308929" y="5915956"/>
                </a:lnTo>
                <a:lnTo>
                  <a:pt x="5308288" y="5927049"/>
                </a:lnTo>
                <a:cubicBezTo>
                  <a:pt x="5547231" y="6067310"/>
                  <a:pt x="5496220" y="6087878"/>
                  <a:pt x="5707509" y="6220250"/>
                </a:cubicBezTo>
                <a:cubicBezTo>
                  <a:pt x="5841193" y="6118374"/>
                  <a:pt x="5945888" y="6035937"/>
                  <a:pt x="6071394" y="5906353"/>
                </a:cubicBezTo>
                <a:cubicBezTo>
                  <a:pt x="6158383" y="5903613"/>
                  <a:pt x="8737174" y="5907778"/>
                  <a:pt x="9098386" y="5900863"/>
                </a:cubicBezTo>
                <a:lnTo>
                  <a:pt x="10007288" y="5903738"/>
                </a:lnTo>
                <a:lnTo>
                  <a:pt x="10927227" y="5911605"/>
                </a:lnTo>
                <a:cubicBezTo>
                  <a:pt x="11284890" y="5901941"/>
                  <a:pt x="12058379" y="5954312"/>
                  <a:pt x="12085310" y="5910559"/>
                </a:cubicBezTo>
                <a:cubicBezTo>
                  <a:pt x="12123753" y="5705039"/>
                  <a:pt x="12050112" y="4396214"/>
                  <a:pt x="12063456" y="2610913"/>
                </a:cubicBezTo>
                <a:cubicBezTo>
                  <a:pt x="12111817" y="1529645"/>
                  <a:pt x="12159998" y="580957"/>
                  <a:pt x="12054104" y="165552"/>
                </a:cubicBezTo>
                <a:cubicBezTo>
                  <a:pt x="12029550" y="69231"/>
                  <a:pt x="11791558" y="116871"/>
                  <a:pt x="11486459" y="104329"/>
                </a:cubicBezTo>
                <a:cubicBezTo>
                  <a:pt x="11181360" y="91787"/>
                  <a:pt x="10644494" y="94975"/>
                  <a:pt x="10223511" y="90298"/>
                </a:cubicBezTo>
                <a:lnTo>
                  <a:pt x="7599878" y="65149"/>
                </a:lnTo>
                <a:lnTo>
                  <a:pt x="2161267" y="19141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graphicFrame>
        <p:nvGraphicFramePr>
          <p:cNvPr id="14" name="Tijdelijke aanduiding voor inhoud 2">
            <a:extLst>
              <a:ext uri="{FF2B5EF4-FFF2-40B4-BE49-F238E27FC236}">
                <a16:creationId xmlns:a16="http://schemas.microsoft.com/office/drawing/2014/main" id="{3229D6E0-DEFA-55E6-8E82-6043D2BA1F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344055"/>
              </p:ext>
            </p:extLst>
          </p:nvPr>
        </p:nvGraphicFramePr>
        <p:xfrm>
          <a:off x="5462177" y="866273"/>
          <a:ext cx="5943760" cy="5192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0028996F-00C0-D234-1411-2E5E1ABC40C8}"/>
              </a:ext>
            </a:extLst>
          </p:cNvPr>
          <p:cNvSpPr/>
          <p:nvPr/>
        </p:nvSpPr>
        <p:spPr>
          <a:xfrm>
            <a:off x="414673" y="4178566"/>
            <a:ext cx="4133884" cy="19602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chemeClr val="tx1"/>
                </a:solidFill>
              </a:rPr>
              <a:t>Heb je de zelfevaluatielijst nog niet ingevuld?</a:t>
            </a:r>
          </a:p>
          <a:p>
            <a:pPr algn="ctr"/>
            <a:r>
              <a:rPr lang="nl-NL" sz="2800" b="1" dirty="0">
                <a:solidFill>
                  <a:schemeClr val="tx1"/>
                </a:solidFill>
              </a:rPr>
              <a:t>Vul dan alsnog </a:t>
            </a:r>
            <a:r>
              <a:rPr lang="nl-NL" sz="2800" b="1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het formulier in </a:t>
            </a:r>
            <a:br>
              <a:rPr lang="nl-NL" sz="2800" b="1" dirty="0">
                <a:solidFill>
                  <a:schemeClr val="tx1"/>
                </a:solidFill>
              </a:rPr>
            </a:br>
            <a:r>
              <a:rPr lang="nl-NL" sz="2800" b="1" dirty="0">
                <a:solidFill>
                  <a:schemeClr val="tx1"/>
                </a:solidFill>
              </a:rPr>
              <a:t>voor komend jaar.</a:t>
            </a:r>
          </a:p>
          <a:p>
            <a:pPr algn="ctr"/>
            <a:endParaRPr lang="nl-N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71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8EF0817-F07A-2C9C-783D-C80203039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901" y="1265274"/>
            <a:ext cx="2133600" cy="2133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6D91CB-57F8-4872-A0D2-40D7D97E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Startgesprek gaat over jouw doelen komend jaar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D382E7-5D2F-4061-957C-B65C00A1D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4" y="1879182"/>
            <a:ext cx="8596668" cy="426511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NL" sz="3600" dirty="0"/>
              <a:t>Schrijf hieronder jouw verhaal voor komend schooljaar. </a:t>
            </a:r>
          </a:p>
          <a:p>
            <a:r>
              <a:rPr lang="nl-NL" sz="3600" dirty="0"/>
              <a:t>Wat wil je leren en bereiken, hoe wil je dat doen?</a:t>
            </a:r>
          </a:p>
          <a:p>
            <a:r>
              <a:rPr lang="nl-NL" sz="3600" dirty="0"/>
              <a:t>Wat zijn jouw sterke punten, waar ben je trots op?</a:t>
            </a:r>
          </a:p>
          <a:p>
            <a:endParaRPr lang="nl-NL" sz="3600" dirty="0"/>
          </a:p>
          <a:p>
            <a:r>
              <a:rPr lang="nl-NL" sz="3600" dirty="0"/>
              <a:t>Verwijder de foto’s en tekst op de volgende dia en vervang ze door je eigen foto’s/ teksten. Vul de overige dia’s in.</a:t>
            </a:r>
          </a:p>
          <a:p>
            <a:endParaRPr lang="nl-NL" sz="3600" dirty="0"/>
          </a:p>
          <a:p>
            <a:r>
              <a:rPr lang="nl-NL" sz="3600" dirty="0"/>
              <a:t>Gebruik steekwoorden en bijpassende plaatjes en</a:t>
            </a:r>
            <a:r>
              <a:rPr lang="nl-NL" sz="3600" dirty="0">
                <a:solidFill>
                  <a:srgbClr val="C00000"/>
                </a:solidFill>
              </a:rPr>
              <a:t> </a:t>
            </a:r>
            <a:r>
              <a:rPr lang="nl-NL" sz="3600" u="sng" dirty="0">
                <a:solidFill>
                  <a:srgbClr val="C00000"/>
                </a:solidFill>
              </a:rPr>
              <a:t>vertel</a:t>
            </a:r>
            <a:r>
              <a:rPr lang="nl-NL" sz="3600" dirty="0">
                <a:solidFill>
                  <a:srgbClr val="C00000"/>
                </a:solidFill>
              </a:rPr>
              <a:t> </a:t>
            </a:r>
            <a:r>
              <a:rPr lang="nl-NL" sz="3600" dirty="0"/>
              <a:t>jouw verhaal. </a:t>
            </a:r>
            <a:endParaRPr lang="nl-NL" dirty="0">
              <a:solidFill>
                <a:srgbClr val="000000"/>
              </a:solidFill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Graphic 622941588" descr="Open boek silhouet">
            <a:extLst>
              <a:ext uri="{FF2B5EF4-FFF2-40B4-BE49-F238E27FC236}">
                <a16:creationId xmlns:a16="http://schemas.microsoft.com/office/drawing/2014/main" id="{03DFDE7E-B78D-93D2-CE82-E94BE049224C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009" y="28931"/>
            <a:ext cx="628650" cy="628650"/>
          </a:xfrm>
          <a:prstGeom prst="rect">
            <a:avLst/>
          </a:prstGeom>
        </p:spPr>
      </p:pic>
      <p:pic>
        <p:nvPicPr>
          <p:cNvPr id="5" name="Graphic 622941588" descr="Open boek silhouet">
            <a:extLst>
              <a:ext uri="{FF2B5EF4-FFF2-40B4-BE49-F238E27FC236}">
                <a16:creationId xmlns:a16="http://schemas.microsoft.com/office/drawing/2014/main" id="{97EB6880-D344-107F-0B52-62F16E6183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940" y="5242062"/>
            <a:ext cx="1739060" cy="173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5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EDC85-AB69-4F2B-9E60-62AC6CE2A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ben jij?</a:t>
            </a:r>
          </a:p>
        </p:txBody>
      </p:sp>
      <p:graphicFrame>
        <p:nvGraphicFramePr>
          <p:cNvPr id="13" name="Tijdelijke aanduiding voor inhoud 2">
            <a:extLst>
              <a:ext uri="{FF2B5EF4-FFF2-40B4-BE49-F238E27FC236}">
                <a16:creationId xmlns:a16="http://schemas.microsoft.com/office/drawing/2014/main" id="{F07B5E25-49C7-4A6E-89E5-402F5CE3C5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956183"/>
              </p:ext>
            </p:extLst>
          </p:nvPr>
        </p:nvGraphicFramePr>
        <p:xfrm>
          <a:off x="838199" y="1825625"/>
          <a:ext cx="9797249" cy="4530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Afbeelding 7">
            <a:extLst>
              <a:ext uri="{FF2B5EF4-FFF2-40B4-BE49-F238E27FC236}">
                <a16:creationId xmlns:a16="http://schemas.microsoft.com/office/drawing/2014/main" id="{82B9E22A-C617-A43B-AD03-AC83677C6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2221" y="782293"/>
            <a:ext cx="3981450" cy="1871372"/>
          </a:xfrm>
          <a:prstGeom prst="rect">
            <a:avLst/>
          </a:prstGeom>
        </p:spPr>
      </p:pic>
      <p:pic>
        <p:nvPicPr>
          <p:cNvPr id="8" name="Afbeelding 8" descr="Afbeelding met sport, vloer, atletiekwedstrijd, vrouw&#10;&#10;Automatisch gegenereerde beschrijving">
            <a:extLst>
              <a:ext uri="{FF2B5EF4-FFF2-40B4-BE49-F238E27FC236}">
                <a16:creationId xmlns:a16="http://schemas.microsoft.com/office/drawing/2014/main" id="{1875BA84-B11B-9A17-B18C-11A87513D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9175" y="2526893"/>
            <a:ext cx="3612356" cy="2036254"/>
          </a:xfrm>
          <a:prstGeom prst="rect">
            <a:avLst/>
          </a:prstGeom>
        </p:spPr>
      </p:pic>
      <p:pic>
        <p:nvPicPr>
          <p:cNvPr id="9" name="Afbeelding 9" descr="Afbeelding met persoon, vloer, binnen, muur&#10;&#10;Automatisch gegenereerde beschrijving">
            <a:extLst>
              <a:ext uri="{FF2B5EF4-FFF2-40B4-BE49-F238E27FC236}">
                <a16:creationId xmlns:a16="http://schemas.microsoft.com/office/drawing/2014/main" id="{96209BFF-2545-7EBB-75B8-D201CA882A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72" y="3846107"/>
            <a:ext cx="4017168" cy="3009899"/>
          </a:xfrm>
          <a:prstGeom prst="rect">
            <a:avLst/>
          </a:prstGeom>
        </p:spPr>
      </p:pic>
      <p:pic>
        <p:nvPicPr>
          <p:cNvPr id="6" name="Graphic 2033145709" descr="Schoolbord silhouet">
            <a:extLst>
              <a:ext uri="{FF2B5EF4-FFF2-40B4-BE49-F238E27FC236}">
                <a16:creationId xmlns:a16="http://schemas.microsoft.com/office/drawing/2014/main" id="{7FA260C5-96B7-2979-55D8-D6337829D814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7061" y="68925"/>
            <a:ext cx="584200" cy="584200"/>
          </a:xfrm>
          <a:prstGeom prst="rect">
            <a:avLst/>
          </a:prstGeom>
        </p:spPr>
      </p:pic>
      <p:pic>
        <p:nvPicPr>
          <p:cNvPr id="11" name="Graphic 2033145709" descr="Schoolbord silhouet">
            <a:extLst>
              <a:ext uri="{FF2B5EF4-FFF2-40B4-BE49-F238E27FC236}">
                <a16:creationId xmlns:a16="http://schemas.microsoft.com/office/drawing/2014/main" id="{10C57B2C-DD89-3D02-90CB-BC56489352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13671" y="5238750"/>
            <a:ext cx="1697366" cy="169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07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B94C16-B563-A23A-21B9-1ECE0D2E6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484" y="410377"/>
            <a:ext cx="2088184" cy="20833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94A090-791E-4895-BD91-548A416D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0"/>
            <a:ext cx="11018520" cy="1434415"/>
          </a:xfrm>
        </p:spPr>
        <p:txBody>
          <a:bodyPr anchor="b">
            <a:normAutofit/>
          </a:bodyPr>
          <a:lstStyle/>
          <a:p>
            <a:r>
              <a:rPr lang="nl-NL" sz="5400" dirty="0">
                <a:latin typeface="The Hand" panose="03070502030502020204" pitchFamily="66" charset="0"/>
              </a:rPr>
              <a:t>Wat zijn jouw doelen voor schooljaar 2026-2027?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D5D7AF-D9E9-4946-85F1-FEEAAE3A3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384432"/>
            <a:ext cx="8703588" cy="12559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rtl="0" fontAlgn="base">
              <a:buNone/>
            </a:pPr>
            <a:r>
              <a:rPr lang="nl-NL" sz="2400" dirty="0">
                <a:latin typeface="The Hand" panose="03070502030502020204" pitchFamily="66" charset="0"/>
                <a:cs typeface="Calibri"/>
              </a:rPr>
              <a:t>Je kiest jouw top 7 doelen. Je eerste doel is je meest belangrijke doel. Uit je top 7 (doel en module) proberen we je, verspreid over 5 periodes, zo goed mogelijk in een VOM te plaatsen.</a:t>
            </a:r>
            <a:endParaRPr lang="nl-NL" sz="1500" dirty="0"/>
          </a:p>
        </p:txBody>
      </p:sp>
      <p:pic>
        <p:nvPicPr>
          <p:cNvPr id="12" name="Graphic 2033145709" descr="Schoolbord silhouet">
            <a:extLst>
              <a:ext uri="{FF2B5EF4-FFF2-40B4-BE49-F238E27FC236}">
                <a16:creationId xmlns:a16="http://schemas.microsoft.com/office/drawing/2014/main" id="{02A3072F-2BB5-E545-031C-92B75E0BB3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061" y="68925"/>
            <a:ext cx="584200" cy="584200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472F8243-A8C6-DCF2-8A93-A30E94C543E5}"/>
              </a:ext>
            </a:extLst>
          </p:cNvPr>
          <p:cNvSpPr txBox="1">
            <a:spLocks/>
          </p:cNvSpPr>
          <p:nvPr/>
        </p:nvSpPr>
        <p:spPr>
          <a:xfrm>
            <a:off x="505821" y="2624749"/>
            <a:ext cx="3434720" cy="3185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nl-NL" sz="2400" dirty="0">
                <a:latin typeface="The Hand" panose="03070502030502020204" pitchFamily="66" charset="0"/>
                <a:cs typeface="Calibri"/>
              </a:rPr>
              <a:t>Denk na aan welke doelen jij volgend jaar wilt werken..</a:t>
            </a:r>
          </a:p>
          <a:p>
            <a:pPr fontAlgn="base"/>
            <a:r>
              <a:rPr lang="nl-NL" sz="2400" dirty="0">
                <a:latin typeface="The Hand" panose="03070502030502020204" pitchFamily="66" charset="0"/>
                <a:cs typeface="Calibri"/>
              </a:rPr>
              <a:t>Hiernaast zie je uit welke doelen je kunt kiezen om in VOM-lessen aan te werken.</a:t>
            </a:r>
          </a:p>
          <a:p>
            <a:pPr fontAlgn="base"/>
            <a:r>
              <a:rPr lang="nl-NL" sz="2400" dirty="0">
                <a:latin typeface="The Hand" panose="03070502030502020204" pitchFamily="66" charset="0"/>
                <a:cs typeface="Calibri"/>
              </a:rPr>
              <a:t>Bekijk zie ook via deze link: </a:t>
            </a:r>
            <a:r>
              <a:rPr lang="nl-NL" sz="2400" dirty="0">
                <a:latin typeface="The Hand" panose="03070502030502020204" pitchFamily="66" charset="0"/>
                <a:cs typeface="Calibri"/>
                <a:hlinkClick r:id="rId4"/>
              </a:rPr>
              <a:t>Leerdoelen</a:t>
            </a:r>
            <a:endParaRPr lang="nl-NL" sz="2400" dirty="0">
              <a:latin typeface="The Hand" panose="03070502030502020204" pitchFamily="66" charset="0"/>
              <a:cs typeface="Calibri"/>
            </a:endParaRPr>
          </a:p>
          <a:p>
            <a:pPr fontAlgn="base"/>
            <a:r>
              <a:rPr lang="nl-NL" sz="2400" dirty="0">
                <a:latin typeface="The Hand" panose="03070502030502020204" pitchFamily="66" charset="0"/>
                <a:cs typeface="Calibri"/>
              </a:rPr>
              <a:t>Heb jij een ander doel? Bespreek met je mentor/coach hoe en wanneer je aan dat doel wil 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96EC0D4-28F1-99E6-7964-1C4DFA8AA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541" y="2672163"/>
            <a:ext cx="7840128" cy="305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0CB4D-5050-7DE1-66B2-A6FD5E334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796E040-E40A-B6B0-3E94-053BC630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484" y="410377"/>
            <a:ext cx="2088184" cy="20833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0490AB-CB19-B8D1-0A8C-B36BD9DF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0"/>
            <a:ext cx="11018520" cy="1434415"/>
          </a:xfrm>
        </p:spPr>
        <p:txBody>
          <a:bodyPr anchor="b">
            <a:normAutofit/>
          </a:bodyPr>
          <a:lstStyle/>
          <a:p>
            <a:r>
              <a:rPr lang="nl-NL" sz="5400" dirty="0">
                <a:latin typeface="The Hand" panose="03070502030502020204" pitchFamily="66" charset="0"/>
              </a:rPr>
              <a:t>Wat zijn jouw doelen voor schooljaar 2026-2027?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E721A4-E3C7-425C-9BC3-1DEEF285F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384432"/>
            <a:ext cx="8703588" cy="12559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rtl="0" fontAlgn="base">
              <a:buNone/>
            </a:pPr>
            <a:r>
              <a:rPr lang="nl-NL" sz="2400" dirty="0">
                <a:latin typeface="The Hand" panose="03070502030502020204" pitchFamily="66" charset="0"/>
                <a:cs typeface="Calibri"/>
              </a:rPr>
              <a:t>Je kiest jouw top 7 doelen. Je eerste doel is je meest belangrijke doel. Uit je top 7 (doel en module) proberen we je, verspreid over 5 periodes, zo goed mogelijk in een VOM te plaatsen.</a:t>
            </a:r>
            <a:endParaRPr lang="nl-NL" sz="1500" dirty="0"/>
          </a:p>
        </p:txBody>
      </p:sp>
      <p:pic>
        <p:nvPicPr>
          <p:cNvPr id="12" name="Graphic 2033145709" descr="Schoolbord silhouet">
            <a:extLst>
              <a:ext uri="{FF2B5EF4-FFF2-40B4-BE49-F238E27FC236}">
                <a16:creationId xmlns:a16="http://schemas.microsoft.com/office/drawing/2014/main" id="{E5720756-7B57-DCFC-F2CE-4AA5EC7532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061" y="68925"/>
            <a:ext cx="584200" cy="5842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81F12B0-4208-C23A-8ABE-8639FD2FAF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56"/>
          <a:stretch>
            <a:fillRect/>
          </a:stretch>
        </p:blipFill>
        <p:spPr>
          <a:xfrm>
            <a:off x="4732956" y="2818846"/>
            <a:ext cx="6886552" cy="3282703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58DEC21-CB7F-BD58-B1B8-4009C5876C94}"/>
              </a:ext>
            </a:extLst>
          </p:cNvPr>
          <p:cNvSpPr txBox="1">
            <a:spLocks/>
          </p:cNvSpPr>
          <p:nvPr/>
        </p:nvSpPr>
        <p:spPr>
          <a:xfrm>
            <a:off x="558160" y="2818848"/>
            <a:ext cx="4174796" cy="3185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nl-NL" sz="2400" dirty="0">
                <a:latin typeface="The Hand" panose="03070502030502020204" pitchFamily="66" charset="0"/>
                <a:cs typeface="Calibri"/>
              </a:rPr>
              <a:t>Je hebt 5 periodes, je maakt je top 7. </a:t>
            </a:r>
          </a:p>
          <a:p>
            <a:pPr fontAlgn="base"/>
            <a:r>
              <a:rPr lang="nl-NL" sz="2400" dirty="0">
                <a:latin typeface="The Hand" panose="03070502030502020204" pitchFamily="66" charset="0"/>
                <a:cs typeface="Calibri"/>
              </a:rPr>
              <a:t>Dat betekent dat je sommige leerdoelen twee keer kiest; één keer om te oefenen met de ene lessenserie (module) en nog een keer met een andere module.</a:t>
            </a:r>
          </a:p>
          <a:p>
            <a:pPr fontAlgn="base"/>
            <a:endParaRPr lang="nl-NL" sz="2400" dirty="0">
              <a:latin typeface="The Hand" panose="03070502030502020204" pitchFamily="66" charset="0"/>
              <a:cs typeface="Calibri"/>
            </a:endParaRPr>
          </a:p>
          <a:p>
            <a:pPr fontAlgn="base"/>
            <a:r>
              <a:rPr lang="nl-NL" sz="2400" dirty="0">
                <a:latin typeface="The Hand" panose="03070502030502020204" pitchFamily="66" charset="0"/>
                <a:cs typeface="Calibri"/>
              </a:rPr>
              <a:t>De link van de leerdoelenapp krijg je van je mentor</a:t>
            </a:r>
          </a:p>
        </p:txBody>
      </p:sp>
    </p:spTree>
    <p:extLst>
      <p:ext uri="{BB962C8B-B14F-4D97-AF65-F5344CB8AC3E}">
        <p14:creationId xmlns:p14="http://schemas.microsoft.com/office/powerpoint/2010/main" val="3024408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C9048-43E4-B37C-2CCB-BC3CEFB1B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The Hand" panose="03070502030502020204" pitchFamily="66" charset="0"/>
              </a:rPr>
              <a:t>Wat zijn jouw doelen voor schooljaar 2026-2027? </a:t>
            </a:r>
            <a:endParaRPr lang="nl-NL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15F37DD1-88E3-4340-D85A-2992FEF825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4434678"/>
              </p:ext>
            </p:extLst>
          </p:nvPr>
        </p:nvGraphicFramePr>
        <p:xfrm>
          <a:off x="1020763" y="1564641"/>
          <a:ext cx="10333037" cy="2194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13FD5706-FA20-6F0E-D524-9FCF499219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469638"/>
              </p:ext>
            </p:extLst>
          </p:nvPr>
        </p:nvGraphicFramePr>
        <p:xfrm>
          <a:off x="1020723" y="3759199"/>
          <a:ext cx="10150513" cy="2194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150513">
                  <a:extLst>
                    <a:ext uri="{9D8B030D-6E8A-4147-A177-3AD203B41FA5}">
                      <a16:colId xmlns:a16="http://schemas.microsoft.com/office/drawing/2014/main" val="1248931346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9699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21968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47353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87883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46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683178"/>
      </p:ext>
    </p:extLst>
  </p:cSld>
  <p:clrMapOvr>
    <a:masterClrMapping/>
  </p:clrMapOvr>
</p:sld>
</file>

<file path=ppt/theme/theme1.xml><?xml version="1.0" encoding="utf-8"?>
<a:theme xmlns:a="http://schemas.openxmlformats.org/drawingml/2006/main" name="ChitchatVTI">
  <a:themeElements>
    <a:clrScheme name="AnalogousFromRegularSeedRightStep">
      <a:dk1>
        <a:srgbClr val="000000"/>
      </a:dk1>
      <a:lt1>
        <a:srgbClr val="FFFFFF"/>
      </a:lt1>
      <a:dk2>
        <a:srgbClr val="382520"/>
      </a:dk2>
      <a:lt2>
        <a:srgbClr val="E8E4E2"/>
      </a:lt2>
      <a:accent1>
        <a:srgbClr val="4D92C3"/>
      </a:accent1>
      <a:accent2>
        <a:srgbClr val="3B4FB1"/>
      </a:accent2>
      <a:accent3>
        <a:srgbClr val="6A4DC3"/>
      </a:accent3>
      <a:accent4>
        <a:srgbClr val="8A3BB1"/>
      </a:accent4>
      <a:accent5>
        <a:srgbClr val="C34DB9"/>
      </a:accent5>
      <a:accent6>
        <a:srgbClr val="B13B76"/>
      </a:accent6>
      <a:hlink>
        <a:srgbClr val="B9713D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FE9F40F534664D8B0E8749263F1304" ma:contentTypeVersion="15" ma:contentTypeDescription="Een nieuw document maken." ma:contentTypeScope="" ma:versionID="7e84d060ad6236c6ceda9ec33f958edf">
  <xsd:schema xmlns:xsd="http://www.w3.org/2001/XMLSchema" xmlns:xs="http://www.w3.org/2001/XMLSchema" xmlns:p="http://schemas.microsoft.com/office/2006/metadata/properties" xmlns:ns2="f03dd24d-c93f-4113-9f40-4f81b7cedabe" xmlns:ns3="0e0a92db-f070-4af6-bdd6-349df71e06ff" targetNamespace="http://schemas.microsoft.com/office/2006/metadata/properties" ma:root="true" ma:fieldsID="7d44f40a293c4eaa8913547bc4619b99" ns2:_="" ns3:_="">
    <xsd:import namespace="f03dd24d-c93f-4113-9f40-4f81b7cedabe"/>
    <xsd:import namespace="0e0a92db-f070-4af6-bdd6-349df71e0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Aandoening" minOccurs="0"/>
                <xsd:element ref="ns2:Datumentij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dd24d-c93f-4113-9f40-4f81b7ceda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andoening" ma:index="21" nillable="true" ma:displayName="Aandoening" ma:format="Dropdown" ma:internalName="Aandoening">
      <xsd:simpleType>
        <xsd:restriction base="dms:Text">
          <xsd:maxLength value="255"/>
        </xsd:restriction>
      </xsd:simpleType>
    </xsd:element>
    <xsd:element name="Datumentijd" ma:index="22" nillable="true" ma:displayName="Datum en tijd" ma:format="DateOnly" ma:internalName="Datumentij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0a92db-f070-4af6-bdd6-349df71e0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andoening xmlns="f03dd24d-c93f-4113-9f40-4f81b7cedabe" xsi:nil="true"/>
    <Datumentijd xmlns="f03dd24d-c93f-4113-9f40-4f81b7cedab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4C802A-B394-4B06-B4E9-16AE11DA9E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3dd24d-c93f-4113-9f40-4f81b7cedabe"/>
    <ds:schemaRef ds:uri="0e0a92db-f070-4af6-bdd6-349df71e0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1456E2-33F4-4180-B49E-517BAD712CE2}">
  <ds:schemaRefs>
    <ds:schemaRef ds:uri="http://schemas.microsoft.com/office/2006/metadata/properties"/>
    <ds:schemaRef ds:uri="http://schemas.microsoft.com/office/infopath/2007/PartnerControls"/>
    <ds:schemaRef ds:uri="f03dd24d-c93f-4113-9f40-4f81b7cedabe"/>
  </ds:schemaRefs>
</ds:datastoreItem>
</file>

<file path=customXml/itemProps3.xml><?xml version="1.0" encoding="utf-8"?>
<ds:datastoreItem xmlns:ds="http://schemas.openxmlformats.org/officeDocument/2006/customXml" ds:itemID="{475DD802-8A61-4E8F-AD0B-3545A3B396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1054</Words>
  <Application>Microsoft Office PowerPoint</Application>
  <PresentationFormat>Breedbeeld</PresentationFormat>
  <Paragraphs>154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Arial</vt:lpstr>
      <vt:lpstr>Calibri</vt:lpstr>
      <vt:lpstr>Segoe UI</vt:lpstr>
      <vt:lpstr>The Hand</vt:lpstr>
      <vt:lpstr>The Serif Hand</vt:lpstr>
      <vt:lpstr>ChitchatVTI</vt:lpstr>
      <vt:lpstr>Startgesprek (augustus 2026)</vt:lpstr>
      <vt:lpstr>Het startgesprek </vt:lpstr>
      <vt:lpstr>Acties van je Coach</vt:lpstr>
      <vt:lpstr>Jouw Acties</vt:lpstr>
      <vt:lpstr>Het Startgesprek gaat over jouw doelen komend jaar</vt:lpstr>
      <vt:lpstr>Wie ben jij?</vt:lpstr>
      <vt:lpstr>Wat zijn jouw doelen voor schooljaar 2026-2027? </vt:lpstr>
      <vt:lpstr>Wat zijn jouw doelen voor schooljaar 2026-2027? </vt:lpstr>
      <vt:lpstr>Wat zijn jouw doelen voor schooljaar 2026-2027? </vt:lpstr>
      <vt:lpstr>Wat zijn jouw doelen voor schooljaar 2026-2027? </vt:lpstr>
      <vt:lpstr>Wat zijn jouw doelen voor schooljaar 2026-2027? </vt:lpstr>
      <vt:lpstr>Wat zijn jouw doelen voor schooljaar 2026-2027? </vt:lpstr>
      <vt:lpstr>Wat zijn jouw doelen voor schooljaar 2026-2027? </vt:lpstr>
      <vt:lpstr>Wat zijn jouw doelen voor schooljaar 2026-2027? </vt:lpstr>
      <vt:lpstr>Hulpvragen: </vt:lpstr>
      <vt:lpstr>Hulpvragen</vt:lpstr>
      <vt:lpstr>Voor leerlingen die van school gaan naar een vervolgopleiding, een andere school of anderszins: </vt:lpstr>
      <vt:lpstr>Wil je nog iets kwijt? </vt:lpstr>
      <vt:lpstr>Ouders/verzorgers: </vt:lpstr>
      <vt:lpstr>Maak een verslag van het gesprek: </vt:lpstr>
      <vt:lpstr>Mail je gespreksverslag naar je coach.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evaluatiegesprek (juni)</dc:title>
  <dc:creator>Pelt, Loes van</dc:creator>
  <cp:lastModifiedBy>Onderstijn, Cor</cp:lastModifiedBy>
  <cp:revision>5</cp:revision>
  <dcterms:created xsi:type="dcterms:W3CDTF">2023-05-25T11:53:20Z</dcterms:created>
  <dcterms:modified xsi:type="dcterms:W3CDTF">2026-07-02T14:30:55Z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0x01010005FE9F40F534664D8B0E8749263F1304</vt:lpwstr>
  </property>
</Properties>
</file>